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64" r:id="rId5"/>
    <p:sldId id="267" r:id="rId6"/>
    <p:sldId id="268" r:id="rId7"/>
    <p:sldId id="269" r:id="rId8"/>
    <p:sldId id="270" r:id="rId9"/>
    <p:sldId id="273" r:id="rId10"/>
    <p:sldId id="271" r:id="rId11"/>
    <p:sldId id="272" r:id="rId12"/>
    <p:sldId id="260" r:id="rId13"/>
    <p:sldId id="259" r:id="rId14"/>
    <p:sldId id="275" r:id="rId15"/>
    <p:sldId id="276" r:id="rId16"/>
    <p:sldId id="277" r:id="rId17"/>
    <p:sldId id="261" r:id="rId18"/>
    <p:sldId id="278" r:id="rId19"/>
    <p:sldId id="279" r:id="rId20"/>
    <p:sldId id="280" r:id="rId21"/>
    <p:sldId id="262" r:id="rId22"/>
    <p:sldId id="282" r:id="rId23"/>
    <p:sldId id="283" r:id="rId24"/>
    <p:sldId id="284" r:id="rId25"/>
    <p:sldId id="263" r:id="rId26"/>
    <p:sldId id="281" r:id="rId27"/>
    <p:sldId id="285" r:id="rId28"/>
    <p:sldId id="286" r:id="rId29"/>
    <p:sldId id="287" r:id="rId30"/>
    <p:sldId id="28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09C215-8011-4678-BADC-5086EAB17E79}" v="20" dt="2026-09-24T19:45:44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an Stam" userId="d7a15da7-3776-46c5-a8d8-b65de8c7cafe" providerId="ADAL" clId="{91A69C60-F918-4CFD-88F2-6BE3E204E2BB}"/>
    <pc:docChg chg="undo custSel modSld sldOrd">
      <pc:chgData name="Daan Stam" userId="d7a15da7-3776-46c5-a8d8-b65de8c7cafe" providerId="ADAL" clId="{91A69C60-F918-4CFD-88F2-6BE3E204E2BB}" dt="2026-09-24T20:18:58.229" v="444" actId="20577"/>
      <pc:docMkLst>
        <pc:docMk/>
      </pc:docMkLst>
      <pc:sldChg chg="modAnim">
        <pc:chgData name="Daan Stam" userId="d7a15da7-3776-46c5-a8d8-b65de8c7cafe" providerId="ADAL" clId="{91A69C60-F918-4CFD-88F2-6BE3E204E2BB}" dt="2026-09-24T19:22:43.449" v="335"/>
        <pc:sldMkLst>
          <pc:docMk/>
          <pc:sldMk cId="3813999285" sldId="258"/>
        </pc:sldMkLst>
      </pc:sldChg>
      <pc:sldChg chg="addSp delSp modSp mod">
        <pc:chgData name="Daan Stam" userId="d7a15da7-3776-46c5-a8d8-b65de8c7cafe" providerId="ADAL" clId="{91A69C60-F918-4CFD-88F2-6BE3E204E2BB}" dt="2026-09-19T19:50:17.905" v="250" actId="1076"/>
        <pc:sldMkLst>
          <pc:docMk/>
          <pc:sldMk cId="1852759583" sldId="259"/>
        </pc:sldMkLst>
        <pc:picChg chg="add mod">
          <ac:chgData name="Daan Stam" userId="d7a15da7-3776-46c5-a8d8-b65de8c7cafe" providerId="ADAL" clId="{91A69C60-F918-4CFD-88F2-6BE3E204E2BB}" dt="2026-09-19T19:50:17.905" v="250" actId="1076"/>
          <ac:picMkLst>
            <pc:docMk/>
            <pc:sldMk cId="1852759583" sldId="259"/>
            <ac:picMk id="4" creationId="{11C7A681-8DF1-CE11-8039-7C229D439255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14:54.666" v="289" actId="1076"/>
        <pc:sldMkLst>
          <pc:docMk/>
          <pc:sldMk cId="4205987815" sldId="261"/>
        </pc:sldMkLst>
        <pc:picChg chg="add mod">
          <ac:chgData name="Daan Stam" userId="d7a15da7-3776-46c5-a8d8-b65de8c7cafe" providerId="ADAL" clId="{91A69C60-F918-4CFD-88F2-6BE3E204E2BB}" dt="2026-09-19T20:14:54.666" v="289" actId="1076"/>
          <ac:picMkLst>
            <pc:docMk/>
            <pc:sldMk cId="4205987815" sldId="261"/>
            <ac:picMk id="6" creationId="{14654537-59D0-005F-01F8-994E56794E06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24:19.009" v="316" actId="1076"/>
        <pc:sldMkLst>
          <pc:docMk/>
          <pc:sldMk cId="2618695293" sldId="262"/>
        </pc:sldMkLst>
        <pc:picChg chg="add mod">
          <ac:chgData name="Daan Stam" userId="d7a15da7-3776-46c5-a8d8-b65de8c7cafe" providerId="ADAL" clId="{91A69C60-F918-4CFD-88F2-6BE3E204E2BB}" dt="2026-09-19T20:24:19.009" v="316" actId="1076"/>
          <ac:picMkLst>
            <pc:docMk/>
            <pc:sldMk cId="2618695293" sldId="262"/>
            <ac:picMk id="6" creationId="{73402D81-455B-0090-D719-C414B3DF139C}"/>
          </ac:picMkLst>
        </pc:picChg>
      </pc:sldChg>
      <pc:sldChg chg="addSp delSp modSp mod">
        <pc:chgData name="Daan Stam" userId="d7a15da7-3776-46c5-a8d8-b65de8c7cafe" providerId="ADAL" clId="{91A69C60-F918-4CFD-88F2-6BE3E204E2BB}" dt="2026-09-24T20:18:58.229" v="444" actId="20577"/>
        <pc:sldMkLst>
          <pc:docMk/>
          <pc:sldMk cId="1036732090" sldId="263"/>
        </pc:sldMkLst>
        <pc:spChg chg="mod">
          <ac:chgData name="Daan Stam" userId="d7a15da7-3776-46c5-a8d8-b65de8c7cafe" providerId="ADAL" clId="{91A69C60-F918-4CFD-88F2-6BE3E204E2BB}" dt="2026-09-24T20:18:58.229" v="444" actId="20577"/>
          <ac:spMkLst>
            <pc:docMk/>
            <pc:sldMk cId="1036732090" sldId="263"/>
            <ac:spMk id="2" creationId="{25E8D4CA-3117-2D4B-AF17-98651A4A8C64}"/>
          </ac:spMkLst>
        </pc:spChg>
        <pc:spChg chg="del">
          <ac:chgData name="Daan Stam" userId="d7a15da7-3776-46c5-a8d8-b65de8c7cafe" providerId="ADAL" clId="{91A69C60-F918-4CFD-88F2-6BE3E204E2BB}" dt="2026-09-24T19:37:15.316" v="349" actId="478"/>
          <ac:spMkLst>
            <pc:docMk/>
            <pc:sldMk cId="1036732090" sldId="263"/>
            <ac:spMk id="3" creationId="{03278520-FC93-4425-705D-AA1ABF4E16E3}"/>
          </ac:spMkLst>
        </pc:spChg>
        <pc:spChg chg="add del mod">
          <ac:chgData name="Daan Stam" userId="d7a15da7-3776-46c5-a8d8-b65de8c7cafe" providerId="ADAL" clId="{91A69C60-F918-4CFD-88F2-6BE3E204E2BB}" dt="2026-09-24T19:37:18.152" v="350" actId="478"/>
          <ac:spMkLst>
            <pc:docMk/>
            <pc:sldMk cId="1036732090" sldId="263"/>
            <ac:spMk id="5" creationId="{94574FC9-223E-A38C-95D9-16AB2CB3A682}"/>
          </ac:spMkLst>
        </pc:spChg>
        <pc:picChg chg="add mod">
          <ac:chgData name="Daan Stam" userId="d7a15da7-3776-46c5-a8d8-b65de8c7cafe" providerId="ADAL" clId="{91A69C60-F918-4CFD-88F2-6BE3E204E2BB}" dt="2026-09-24T19:37:46.314" v="354" actId="1076"/>
          <ac:picMkLst>
            <pc:docMk/>
            <pc:sldMk cId="1036732090" sldId="263"/>
            <ac:picMk id="6" creationId="{912A5832-BE23-F39B-4B70-68533D93E6FC}"/>
          </ac:picMkLst>
        </pc:picChg>
        <pc:picChg chg="add mod">
          <ac:chgData name="Daan Stam" userId="d7a15da7-3776-46c5-a8d8-b65de8c7cafe" providerId="ADAL" clId="{91A69C60-F918-4CFD-88F2-6BE3E204E2BB}" dt="2026-09-24T19:42:35.242" v="358" actId="1076"/>
          <ac:picMkLst>
            <pc:docMk/>
            <pc:sldMk cId="1036732090" sldId="263"/>
            <ac:picMk id="7" creationId="{222857B6-9B76-EFE2-B1C7-4189D3A4E4ED}"/>
          </ac:picMkLst>
        </pc:picChg>
      </pc:sldChg>
      <pc:sldChg chg="modAnim">
        <pc:chgData name="Daan Stam" userId="d7a15da7-3776-46c5-a8d8-b65de8c7cafe" providerId="ADAL" clId="{91A69C60-F918-4CFD-88F2-6BE3E204E2BB}" dt="2026-09-24T19:45:44.130" v="361"/>
        <pc:sldMkLst>
          <pc:docMk/>
          <pc:sldMk cId="2703124420" sldId="264"/>
        </pc:sldMkLst>
      </pc:sldChg>
      <pc:sldChg chg="modAnim">
        <pc:chgData name="Daan Stam" userId="d7a15da7-3776-46c5-a8d8-b65de8c7cafe" providerId="ADAL" clId="{91A69C60-F918-4CFD-88F2-6BE3E204E2BB}" dt="2026-09-24T19:22:54.733" v="336"/>
        <pc:sldMkLst>
          <pc:docMk/>
          <pc:sldMk cId="0" sldId="267"/>
        </pc:sldMkLst>
      </pc:sldChg>
      <pc:sldChg chg="modSp mod modAnim">
        <pc:chgData name="Daan Stam" userId="d7a15da7-3776-46c5-a8d8-b65de8c7cafe" providerId="ADAL" clId="{91A69C60-F918-4CFD-88F2-6BE3E204E2BB}" dt="2026-09-24T19:52:08.679" v="387" actId="20577"/>
        <pc:sldMkLst>
          <pc:docMk/>
          <pc:sldMk cId="0" sldId="270"/>
        </pc:sldMkLst>
        <pc:spChg chg="mod">
          <ac:chgData name="Daan Stam" userId="d7a15da7-3776-46c5-a8d8-b65de8c7cafe" providerId="ADAL" clId="{91A69C60-F918-4CFD-88F2-6BE3E204E2BB}" dt="2026-09-24T19:52:08.679" v="387" actId="20577"/>
          <ac:spMkLst>
            <pc:docMk/>
            <pc:sldMk cId="0" sldId="270"/>
            <ac:spMk id="2" creationId="{00000000-0000-0000-0000-000000000000}"/>
          </ac:spMkLst>
        </pc:spChg>
      </pc:sldChg>
      <pc:sldChg chg="modSp mod modAnim">
        <pc:chgData name="Daan Stam" userId="d7a15da7-3776-46c5-a8d8-b65de8c7cafe" providerId="ADAL" clId="{91A69C60-F918-4CFD-88F2-6BE3E204E2BB}" dt="2026-09-24T19:52:32.188" v="437" actId="20577"/>
        <pc:sldMkLst>
          <pc:docMk/>
          <pc:sldMk cId="1494460734" sldId="271"/>
        </pc:sldMkLst>
        <pc:spChg chg="mod">
          <ac:chgData name="Daan Stam" userId="d7a15da7-3776-46c5-a8d8-b65de8c7cafe" providerId="ADAL" clId="{91A69C60-F918-4CFD-88F2-6BE3E204E2BB}" dt="2026-09-24T19:52:32.188" v="437" actId="20577"/>
          <ac:spMkLst>
            <pc:docMk/>
            <pc:sldMk cId="1494460734" sldId="271"/>
            <ac:spMk id="2" creationId="{555E2662-57DD-504A-DC88-2303014C28FF}"/>
          </ac:spMkLst>
        </pc:spChg>
      </pc:sldChg>
      <pc:sldChg chg="modSp mod">
        <pc:chgData name="Daan Stam" userId="d7a15da7-3776-46c5-a8d8-b65de8c7cafe" providerId="ADAL" clId="{91A69C60-F918-4CFD-88F2-6BE3E204E2BB}" dt="2026-09-24T19:52:20.357" v="410" actId="20577"/>
        <pc:sldMkLst>
          <pc:docMk/>
          <pc:sldMk cId="3503471675" sldId="273"/>
        </pc:sldMkLst>
        <pc:spChg chg="mod">
          <ac:chgData name="Daan Stam" userId="d7a15da7-3776-46c5-a8d8-b65de8c7cafe" providerId="ADAL" clId="{91A69C60-F918-4CFD-88F2-6BE3E204E2BB}" dt="2026-09-24T19:52:20.357" v="410" actId="20577"/>
          <ac:spMkLst>
            <pc:docMk/>
            <pc:sldMk cId="3503471675" sldId="273"/>
            <ac:spMk id="2" creationId="{F4131CEC-8118-C7FE-F88D-62F35D5A03DE}"/>
          </ac:spMkLst>
        </pc:spChg>
      </pc:sldChg>
      <pc:sldChg chg="addSp delSp modSp mod">
        <pc:chgData name="Daan Stam" userId="d7a15da7-3776-46c5-a8d8-b65de8c7cafe" providerId="ADAL" clId="{91A69C60-F918-4CFD-88F2-6BE3E204E2BB}" dt="2026-09-19T19:48:21.846" v="244" actId="1076"/>
        <pc:sldMkLst>
          <pc:docMk/>
          <pc:sldMk cId="2440160774" sldId="275"/>
        </pc:sldMkLst>
        <pc:picChg chg="add mod">
          <ac:chgData name="Daan Stam" userId="d7a15da7-3776-46c5-a8d8-b65de8c7cafe" providerId="ADAL" clId="{91A69C60-F918-4CFD-88F2-6BE3E204E2BB}" dt="2026-09-19T19:48:17.070" v="243" actId="1038"/>
          <ac:picMkLst>
            <pc:docMk/>
            <pc:sldMk cId="2440160774" sldId="275"/>
            <ac:picMk id="4" creationId="{C6D73F51-F6BD-B02D-EFEF-FDDBC99F4A55}"/>
          </ac:picMkLst>
        </pc:picChg>
        <pc:picChg chg="add mod">
          <ac:chgData name="Daan Stam" userId="d7a15da7-3776-46c5-a8d8-b65de8c7cafe" providerId="ADAL" clId="{91A69C60-F918-4CFD-88F2-6BE3E204E2BB}" dt="2026-09-19T19:48:21.846" v="244" actId="1076"/>
          <ac:picMkLst>
            <pc:docMk/>
            <pc:sldMk cId="2440160774" sldId="275"/>
            <ac:picMk id="7" creationId="{E84B4E5D-B4A4-C592-02BD-C35985C0B20C}"/>
          </ac:picMkLst>
        </pc:picChg>
      </pc:sldChg>
      <pc:sldChg chg="addSp delSp modSp mod modAnim">
        <pc:chgData name="Daan Stam" userId="d7a15da7-3776-46c5-a8d8-b65de8c7cafe" providerId="ADAL" clId="{91A69C60-F918-4CFD-88F2-6BE3E204E2BB}" dt="2026-09-24T19:32:12.053" v="341"/>
        <pc:sldMkLst>
          <pc:docMk/>
          <pc:sldMk cId="1900195496" sldId="276"/>
        </pc:sldMkLst>
        <pc:spChg chg="add mod">
          <ac:chgData name="Daan Stam" userId="d7a15da7-3776-46c5-a8d8-b65de8c7cafe" providerId="ADAL" clId="{91A69C60-F918-4CFD-88F2-6BE3E204E2BB}" dt="2026-09-19T19:40:09.031" v="196" actId="164"/>
          <ac:spMkLst>
            <pc:docMk/>
            <pc:sldMk cId="1900195496" sldId="276"/>
            <ac:spMk id="4" creationId="{ED2F7388-A674-E314-2968-45EB90773C8B}"/>
          </ac:spMkLst>
        </pc:spChg>
        <pc:spChg chg="add mod">
          <ac:chgData name="Daan Stam" userId="d7a15da7-3776-46c5-a8d8-b65de8c7cafe" providerId="ADAL" clId="{91A69C60-F918-4CFD-88F2-6BE3E204E2BB}" dt="2026-09-19T19:40:09.031" v="196" actId="164"/>
          <ac:spMkLst>
            <pc:docMk/>
            <pc:sldMk cId="1900195496" sldId="276"/>
            <ac:spMk id="5" creationId="{1B69A785-37CD-1489-DDBB-CD864F7DF1CA}"/>
          </ac:spMkLst>
        </pc:spChg>
        <pc:spChg chg="add mod">
          <ac:chgData name="Daan Stam" userId="d7a15da7-3776-46c5-a8d8-b65de8c7cafe" providerId="ADAL" clId="{91A69C60-F918-4CFD-88F2-6BE3E204E2BB}" dt="2026-09-19T19:40:09.031" v="196" actId="164"/>
          <ac:spMkLst>
            <pc:docMk/>
            <pc:sldMk cId="1900195496" sldId="276"/>
            <ac:spMk id="6" creationId="{A178EE68-5E66-A89B-D58E-1D3B4A8B41E8}"/>
          </ac:spMkLst>
        </pc:spChg>
        <pc:grpChg chg="add mod">
          <ac:chgData name="Daan Stam" userId="d7a15da7-3776-46c5-a8d8-b65de8c7cafe" providerId="ADAL" clId="{91A69C60-F918-4CFD-88F2-6BE3E204E2BB}" dt="2026-09-19T19:40:25.765" v="198" actId="1076"/>
          <ac:grpSpMkLst>
            <pc:docMk/>
            <pc:sldMk cId="1900195496" sldId="276"/>
            <ac:grpSpMk id="8" creationId="{D55E0071-3000-D08D-0A62-8B32980B4707}"/>
          </ac:grpSpMkLst>
        </pc:grpChg>
        <pc:picChg chg="add mod">
          <ac:chgData name="Daan Stam" userId="d7a15da7-3776-46c5-a8d8-b65de8c7cafe" providerId="ADAL" clId="{91A69C60-F918-4CFD-88F2-6BE3E204E2BB}" dt="2026-09-19T19:40:09.031" v="196" actId="164"/>
          <ac:picMkLst>
            <pc:docMk/>
            <pc:sldMk cId="1900195496" sldId="276"/>
            <ac:picMk id="7" creationId="{C69B9E9D-1B9A-5CA1-272D-ED2A3FFC09B2}"/>
          </ac:picMkLst>
        </pc:picChg>
        <pc:picChg chg="add mod">
          <ac:chgData name="Daan Stam" userId="d7a15da7-3776-46c5-a8d8-b65de8c7cafe" providerId="ADAL" clId="{91A69C60-F918-4CFD-88F2-6BE3E204E2BB}" dt="2026-09-19T19:43:22.115" v="203" actId="1076"/>
          <ac:picMkLst>
            <pc:docMk/>
            <pc:sldMk cId="1900195496" sldId="276"/>
            <ac:picMk id="9" creationId="{E3F59C59-ED2E-FE4A-0478-998ACEB0E8A8}"/>
          </ac:picMkLst>
        </pc:picChg>
        <pc:picChg chg="add mod">
          <ac:chgData name="Daan Stam" userId="d7a15da7-3776-46c5-a8d8-b65de8c7cafe" providerId="ADAL" clId="{91A69C60-F918-4CFD-88F2-6BE3E204E2BB}" dt="2026-09-19T19:44:50.383" v="206" actId="1076"/>
          <ac:picMkLst>
            <pc:docMk/>
            <pc:sldMk cId="1900195496" sldId="276"/>
            <ac:picMk id="10" creationId="{437F8350-311D-87AA-63E6-866D80430A68}"/>
          </ac:picMkLst>
        </pc:picChg>
      </pc:sldChg>
      <pc:sldChg chg="addSp delSp modSp mod">
        <pc:chgData name="Daan Stam" userId="d7a15da7-3776-46c5-a8d8-b65de8c7cafe" providerId="ADAL" clId="{91A69C60-F918-4CFD-88F2-6BE3E204E2BB}" dt="2026-09-19T19:45:51.669" v="213" actId="1076"/>
        <pc:sldMkLst>
          <pc:docMk/>
          <pc:sldMk cId="530215855" sldId="277"/>
        </pc:sldMkLst>
        <pc:picChg chg="add mod">
          <ac:chgData name="Daan Stam" userId="d7a15da7-3776-46c5-a8d8-b65de8c7cafe" providerId="ADAL" clId="{91A69C60-F918-4CFD-88F2-6BE3E204E2BB}" dt="2026-09-19T19:45:51.669" v="213" actId="1076"/>
          <ac:picMkLst>
            <pc:docMk/>
            <pc:sldMk cId="530215855" sldId="277"/>
            <ac:picMk id="4" creationId="{6E5E4540-2BFF-E802-6AF5-0BDD549F5EFA}"/>
          </ac:picMkLst>
        </pc:picChg>
      </pc:sldChg>
      <pc:sldChg chg="addSp delSp modSp mod">
        <pc:chgData name="Daan Stam" userId="d7a15da7-3776-46c5-a8d8-b65de8c7cafe" providerId="ADAL" clId="{91A69C60-F918-4CFD-88F2-6BE3E204E2BB}" dt="2026-09-19T19:53:04.017" v="255" actId="1076"/>
        <pc:sldMkLst>
          <pc:docMk/>
          <pc:sldMk cId="316783042" sldId="278"/>
        </pc:sldMkLst>
        <pc:picChg chg="add mod">
          <ac:chgData name="Daan Stam" userId="d7a15da7-3776-46c5-a8d8-b65de8c7cafe" providerId="ADAL" clId="{91A69C60-F918-4CFD-88F2-6BE3E204E2BB}" dt="2026-09-19T19:53:04.017" v="255" actId="1076"/>
          <ac:picMkLst>
            <pc:docMk/>
            <pc:sldMk cId="316783042" sldId="278"/>
            <ac:picMk id="4" creationId="{909E293E-C564-28E8-0A78-0BEA807D98E8}"/>
          </ac:picMkLst>
        </pc:picChg>
      </pc:sldChg>
      <pc:sldChg chg="addSp delSp modSp mod">
        <pc:chgData name="Daan Stam" userId="d7a15da7-3776-46c5-a8d8-b65de8c7cafe" providerId="ADAL" clId="{91A69C60-F918-4CFD-88F2-6BE3E204E2BB}" dt="2026-09-19T19:55:29.071" v="262" actId="1076"/>
        <pc:sldMkLst>
          <pc:docMk/>
          <pc:sldMk cId="2786081835" sldId="279"/>
        </pc:sldMkLst>
        <pc:picChg chg="add mod">
          <ac:chgData name="Daan Stam" userId="d7a15da7-3776-46c5-a8d8-b65de8c7cafe" providerId="ADAL" clId="{91A69C60-F918-4CFD-88F2-6BE3E204E2BB}" dt="2026-09-19T19:55:29.071" v="262" actId="1076"/>
          <ac:picMkLst>
            <pc:docMk/>
            <pc:sldMk cId="2786081835" sldId="279"/>
            <ac:picMk id="4" creationId="{F88DD08F-0979-FAE6-2BCC-BC4CA89186DE}"/>
          </ac:picMkLst>
        </pc:picChg>
      </pc:sldChg>
      <pc:sldChg chg="addSp delSp modSp mod modAnim">
        <pc:chgData name="Daan Stam" userId="d7a15da7-3776-46c5-a8d8-b65de8c7cafe" providerId="ADAL" clId="{91A69C60-F918-4CFD-88F2-6BE3E204E2BB}" dt="2026-09-24T19:35:44.177" v="348"/>
        <pc:sldMkLst>
          <pc:docMk/>
          <pc:sldMk cId="4022897038" sldId="280"/>
        </pc:sldMkLst>
        <pc:spChg chg="add mod topLvl">
          <ac:chgData name="Daan Stam" userId="d7a15da7-3776-46c5-a8d8-b65de8c7cafe" providerId="ADAL" clId="{91A69C60-F918-4CFD-88F2-6BE3E204E2BB}" dt="2026-09-24T19:35:29.177" v="344" actId="165"/>
          <ac:spMkLst>
            <pc:docMk/>
            <pc:sldMk cId="4022897038" sldId="280"/>
            <ac:spMk id="5" creationId="{EC849B74-D6E4-5ECD-DBEB-129B96258C3D}"/>
          </ac:spMkLst>
        </pc:spChg>
        <pc:spChg chg="add mod topLvl">
          <ac:chgData name="Daan Stam" userId="d7a15da7-3776-46c5-a8d8-b65de8c7cafe" providerId="ADAL" clId="{91A69C60-F918-4CFD-88F2-6BE3E204E2BB}" dt="2026-09-24T19:35:29.177" v="344" actId="165"/>
          <ac:spMkLst>
            <pc:docMk/>
            <pc:sldMk cId="4022897038" sldId="280"/>
            <ac:spMk id="6" creationId="{752DA83F-A86D-150E-4512-18550D0A5D42}"/>
          </ac:spMkLst>
        </pc:spChg>
        <pc:grpChg chg="add del mod">
          <ac:chgData name="Daan Stam" userId="d7a15da7-3776-46c5-a8d8-b65de8c7cafe" providerId="ADAL" clId="{91A69C60-F918-4CFD-88F2-6BE3E204E2BB}" dt="2026-09-24T19:35:29.177" v="344" actId="165"/>
          <ac:grpSpMkLst>
            <pc:docMk/>
            <pc:sldMk cId="4022897038" sldId="280"/>
            <ac:grpSpMk id="7" creationId="{0A956570-B22A-5FCE-3AF0-5F9A48575554}"/>
          </ac:grpSpMkLst>
        </pc:grpChg>
        <pc:picChg chg="add mod topLvl">
          <ac:chgData name="Daan Stam" userId="d7a15da7-3776-46c5-a8d8-b65de8c7cafe" providerId="ADAL" clId="{91A69C60-F918-4CFD-88F2-6BE3E204E2BB}" dt="2026-09-24T19:35:29.177" v="344" actId="165"/>
          <ac:picMkLst>
            <pc:docMk/>
            <pc:sldMk cId="4022897038" sldId="280"/>
            <ac:picMk id="4" creationId="{C208B8AB-011C-F524-EBF8-BF0875766718}"/>
          </ac:picMkLst>
        </pc:picChg>
        <pc:picChg chg="add mod">
          <ac:chgData name="Daan Stam" userId="d7a15da7-3776-46c5-a8d8-b65de8c7cafe" providerId="ADAL" clId="{91A69C60-F918-4CFD-88F2-6BE3E204E2BB}" dt="2026-09-19T20:08:23.300" v="274" actId="1076"/>
          <ac:picMkLst>
            <pc:docMk/>
            <pc:sldMk cId="4022897038" sldId="280"/>
            <ac:picMk id="9" creationId="{13EFE3A0-0CD7-6D8F-EB06-7A3A528F3D1B}"/>
          </ac:picMkLst>
        </pc:picChg>
        <pc:picChg chg="add mod">
          <ac:chgData name="Daan Stam" userId="d7a15da7-3776-46c5-a8d8-b65de8c7cafe" providerId="ADAL" clId="{91A69C60-F918-4CFD-88F2-6BE3E204E2BB}" dt="2026-09-19T20:08:26.313" v="275" actId="1076"/>
          <ac:picMkLst>
            <pc:docMk/>
            <pc:sldMk cId="4022897038" sldId="280"/>
            <ac:picMk id="11" creationId="{AD38BE16-45C3-997C-AA11-1109EBC38D82}"/>
          </ac:picMkLst>
        </pc:picChg>
      </pc:sldChg>
      <pc:sldChg chg="addSp delSp modSp mod ord">
        <pc:chgData name="Daan Stam" userId="d7a15da7-3776-46c5-a8d8-b65de8c7cafe" providerId="ADAL" clId="{91A69C60-F918-4CFD-88F2-6BE3E204E2BB}" dt="2026-09-24T19:42:59.150" v="360"/>
        <pc:sldMkLst>
          <pc:docMk/>
          <pc:sldMk cId="3333505825" sldId="281"/>
        </pc:sldMkLst>
        <pc:picChg chg="add mod">
          <ac:chgData name="Daan Stam" userId="d7a15da7-3776-46c5-a8d8-b65de8c7cafe" providerId="ADAL" clId="{91A69C60-F918-4CFD-88F2-6BE3E204E2BB}" dt="2026-09-19T20:12:10.180" v="280" actId="1076"/>
          <ac:picMkLst>
            <pc:docMk/>
            <pc:sldMk cId="3333505825" sldId="281"/>
            <ac:picMk id="4" creationId="{419EE923-3C70-1242-5CD4-A8344670509C}"/>
          </ac:picMkLst>
        </pc:picChg>
        <pc:picChg chg="add mod">
          <ac:chgData name="Daan Stam" userId="d7a15da7-3776-46c5-a8d8-b65de8c7cafe" providerId="ADAL" clId="{91A69C60-F918-4CFD-88F2-6BE3E204E2BB}" dt="2026-09-19T20:12:40.006" v="283" actId="1076"/>
          <ac:picMkLst>
            <pc:docMk/>
            <pc:sldMk cId="3333505825" sldId="281"/>
            <ac:picMk id="5" creationId="{5A009623-AF78-1F3A-4064-922EE5C86A51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19:27.645" v="294" actId="1076"/>
        <pc:sldMkLst>
          <pc:docMk/>
          <pc:sldMk cId="1957619450" sldId="282"/>
        </pc:sldMkLst>
        <pc:picChg chg="add mod">
          <ac:chgData name="Daan Stam" userId="d7a15da7-3776-46c5-a8d8-b65de8c7cafe" providerId="ADAL" clId="{91A69C60-F918-4CFD-88F2-6BE3E204E2BB}" dt="2026-09-19T20:19:27.645" v="294" actId="1076"/>
          <ac:picMkLst>
            <pc:docMk/>
            <pc:sldMk cId="1957619450" sldId="282"/>
            <ac:picMk id="4" creationId="{F39684AE-0B80-B1BD-8850-6E2DCE265D15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20:26.133" v="299" actId="1076"/>
        <pc:sldMkLst>
          <pc:docMk/>
          <pc:sldMk cId="2377784053" sldId="283"/>
        </pc:sldMkLst>
        <pc:picChg chg="add mod">
          <ac:chgData name="Daan Stam" userId="d7a15da7-3776-46c5-a8d8-b65de8c7cafe" providerId="ADAL" clId="{91A69C60-F918-4CFD-88F2-6BE3E204E2BB}" dt="2026-09-19T20:20:26.133" v="299" actId="1076"/>
          <ac:picMkLst>
            <pc:docMk/>
            <pc:sldMk cId="2377784053" sldId="283"/>
            <ac:picMk id="4" creationId="{D7A56CAC-7154-E629-C24E-1C29645B434D}"/>
          </ac:picMkLst>
        </pc:picChg>
      </pc:sldChg>
      <pc:sldChg chg="addSp delSp modSp mod ord">
        <pc:chgData name="Daan Stam" userId="d7a15da7-3776-46c5-a8d8-b65de8c7cafe" providerId="ADAL" clId="{91A69C60-F918-4CFD-88F2-6BE3E204E2BB}" dt="2026-09-24T20:14:52.554" v="441"/>
        <pc:sldMkLst>
          <pc:docMk/>
          <pc:sldMk cId="3716771443" sldId="284"/>
        </pc:sldMkLst>
        <pc:picChg chg="add mod">
          <ac:chgData name="Daan Stam" userId="d7a15da7-3776-46c5-a8d8-b65de8c7cafe" providerId="ADAL" clId="{91A69C60-F918-4CFD-88F2-6BE3E204E2BB}" dt="2026-09-19T20:21:07.145" v="305" actId="1076"/>
          <ac:picMkLst>
            <pc:docMk/>
            <pc:sldMk cId="3716771443" sldId="284"/>
            <ac:picMk id="4" creationId="{D33C7312-9E8D-BA40-E865-8479B00ADDB4}"/>
          </ac:picMkLst>
        </pc:picChg>
        <pc:picChg chg="add mod">
          <ac:chgData name="Daan Stam" userId="d7a15da7-3776-46c5-a8d8-b65de8c7cafe" providerId="ADAL" clId="{91A69C60-F918-4CFD-88F2-6BE3E204E2BB}" dt="2026-09-19T20:23:01.340" v="311" actId="1076"/>
          <ac:picMkLst>
            <pc:docMk/>
            <pc:sldMk cId="3716771443" sldId="284"/>
            <ac:picMk id="7" creationId="{914AC968-866F-545B-708B-4085AA50C0B6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32:31.092" v="320" actId="1076"/>
        <pc:sldMkLst>
          <pc:docMk/>
          <pc:sldMk cId="1022121562" sldId="285"/>
        </pc:sldMkLst>
        <pc:picChg chg="add mod">
          <ac:chgData name="Daan Stam" userId="d7a15da7-3776-46c5-a8d8-b65de8c7cafe" providerId="ADAL" clId="{91A69C60-F918-4CFD-88F2-6BE3E204E2BB}" dt="2026-09-19T20:32:31.092" v="320" actId="1076"/>
          <ac:picMkLst>
            <pc:docMk/>
            <pc:sldMk cId="1022121562" sldId="285"/>
            <ac:picMk id="4" creationId="{2BE61A20-4305-99EF-A42A-55890096C726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34:48.906" v="327" actId="1076"/>
        <pc:sldMkLst>
          <pc:docMk/>
          <pc:sldMk cId="472335220" sldId="286"/>
        </pc:sldMkLst>
        <pc:picChg chg="add mod">
          <ac:chgData name="Daan Stam" userId="d7a15da7-3776-46c5-a8d8-b65de8c7cafe" providerId="ADAL" clId="{91A69C60-F918-4CFD-88F2-6BE3E204E2BB}" dt="2026-09-19T20:34:48.906" v="327" actId="1076"/>
          <ac:picMkLst>
            <pc:docMk/>
            <pc:sldMk cId="472335220" sldId="286"/>
            <ac:picMk id="4" creationId="{807239B1-E6C0-80F7-29F9-F75896F25F34}"/>
          </ac:picMkLst>
        </pc:picChg>
      </pc:sldChg>
      <pc:sldChg chg="addSp delSp modSp mod">
        <pc:chgData name="Daan Stam" userId="d7a15da7-3776-46c5-a8d8-b65de8c7cafe" providerId="ADAL" clId="{91A69C60-F918-4CFD-88F2-6BE3E204E2BB}" dt="2026-09-19T20:36:21.341" v="331" actId="1076"/>
        <pc:sldMkLst>
          <pc:docMk/>
          <pc:sldMk cId="3641438985" sldId="287"/>
        </pc:sldMkLst>
        <pc:picChg chg="add mod">
          <ac:chgData name="Daan Stam" userId="d7a15da7-3776-46c5-a8d8-b65de8c7cafe" providerId="ADAL" clId="{91A69C60-F918-4CFD-88F2-6BE3E204E2BB}" dt="2026-09-19T20:36:21.341" v="331" actId="1076"/>
          <ac:picMkLst>
            <pc:docMk/>
            <pc:sldMk cId="3641438985" sldId="287"/>
            <ac:picMk id="4" creationId="{F2AC6E7A-8F90-A708-28AC-867B1B8F133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C200C-0E05-4BCF-B91B-93FB7F9D9C90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EAF1B-36C6-4444-BD46-D40036697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65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basic human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B68AC-BFEB-3A51-C873-8B95D2E49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8F40C-18FB-1665-4859-26FB4C17A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2598-5F1D-4662-F504-F1ECC9E1C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D64C1-B9B8-3980-6A6F-8905999E5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8A9A5-5DF9-9CE6-7D6F-58D6D731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90B40-F149-75B6-5E49-B8BFD61E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11D67-1986-239E-DFAE-2393F703B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AFEA7-677A-8472-A9FB-8F63C0D9D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388A3-B1D7-57D2-F249-25D0BFA1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5C175-60FF-DCD4-0E61-CAE645374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62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352D4-FFB6-6604-94E0-0D6C282F9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28115-1CCF-A8DA-6055-72415A8EB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A0B39-78E2-4DDB-B028-6923B9148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BBF14-B9D2-DCFE-F7F9-E39B1C0B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51DD1-F37D-382C-94C7-93987C5E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4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57CD-4909-126E-7F17-A8A50603E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7C02D-4C2C-63C4-98D1-4C78F0852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0BFFE-B8EF-F2DA-B61A-B5EABFBE1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222F1-EA3C-84FC-71B1-0118A43DA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07A3C-74FC-42D8-402C-7470766B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178D0-D0D2-E339-3BD8-93BFA3A2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4E6F-3C17-A168-3214-553DE4906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CF4F5-4502-5B4E-F873-0BBFE458B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BF799-03E9-8CA0-2311-22518278D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5F9A1-BAEC-0F19-FCD1-C93F4B167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DBD8DF-630F-7E2F-F6BE-D9763F071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F21A68-15E0-FD8F-35FA-3A7001B84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74306-058B-159C-E4AE-B421764E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796805-3D43-450F-998D-D3B830AC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6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6E7B-8E21-72D2-CC66-81145296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FBC3FC-E7AB-48C7-BDE5-F9161C8D0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C77D6-B555-18F9-D2B3-94E306022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B40AFA-DD51-E36A-3386-5DFC81BFC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2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D473B6-2C5E-F814-C935-F234FCE64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E2524-926E-5D9B-FED6-563A014E5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171C0-65DC-BA7C-4A75-1D7F8A18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0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D33B-E482-4D41-1A03-F4393F2B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DC5F-9913-824D-85A7-8A9CBA648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D8B03-F6D3-C1FC-8341-08C6BCD72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1FC12-9490-EAD7-04FF-A28BEBA6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94C97-C169-1D6B-7D1A-B1E9DF7E4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17956-E21B-FE9E-BF9F-A4EC82112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9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E23FE-355D-45BF-AB19-44660E0F6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7E861-05E9-BE0F-B844-7A0B50537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A3D9A-9154-A2C1-7E51-A8EF4E5F0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61687-AAC5-DF68-3E05-4E8F820ED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23B53-7B62-9BAC-A359-05936680E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61353-AADB-9964-CC92-7FD53C15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9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0AF4-BE6C-E4FB-3D14-805FE46B5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7C80B-328F-AE5F-0FE4-C20D6E630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91848-AB9D-79F9-434F-A9E621BC9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21E61-E6C3-D5C3-6404-7F0BA687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8D247-55D8-6337-6B9B-8D41CDF2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78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18FB58-7D61-A22C-ABA1-C4F649C6A1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648E9-2D0A-7A7A-671F-22BDB8E71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76CF4-C8FC-26BC-351D-2EAAA9AB0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91690-CF77-DB05-122A-BAA8D065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7C4E0-D5F7-11C1-BEEF-F7797438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58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SM_NONU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_rsm_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09360"/>
            <a:ext cx="841430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08760" y="633679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 2025 Erasmus Universiteit Rotterdam, All rights reserved. No text and data mining.</a:t>
            </a:r>
            <a:endParaRPr lang="en-US" sz="75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4061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SM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_rsm_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09360"/>
            <a:ext cx="841430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08760" y="633679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 2025 Erasmus Universiteit Rotterdam, All rights reserved. No text and data mining.</a:t>
            </a:r>
            <a:endParaRPr lang="en-US" sz="75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367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202B5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6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8C87B2-BBD0-426C-4D26-BE5862B1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C65E5-2388-F0BA-CEFF-2187C9B69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2100-208E-3F26-1642-537EB5CEF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A252A1-23BD-48E8-8519-D8ED77F73CA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E3B20-66BF-7CF3-D65C-7B5C92598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72E3E-7F1B-2A3B-EF10-FFA0872A9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06EF0-7BDE-4C83-97CD-E09D8A3BC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1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6F4B-64E0-C613-BEA4-6D874AE0DF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Leiderschap</a:t>
            </a:r>
            <a:r>
              <a:rPr lang="en-US" dirty="0"/>
              <a:t> </a:t>
            </a:r>
            <a:r>
              <a:rPr lang="en-US" dirty="0" err="1"/>
              <a:t>onder</a:t>
            </a:r>
            <a:r>
              <a:rPr lang="en-US" dirty="0"/>
              <a:t> </a:t>
            </a:r>
            <a:r>
              <a:rPr lang="en-US" dirty="0" err="1"/>
              <a:t>druk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C23634-CA4E-A91A-57A7-CEB79821C2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Daan Stam</a:t>
            </a:r>
          </a:p>
        </p:txBody>
      </p:sp>
    </p:spTree>
    <p:extLst>
      <p:ext uri="{BB962C8B-B14F-4D97-AF65-F5344CB8AC3E}">
        <p14:creationId xmlns:p14="http://schemas.microsoft.com/office/powerpoint/2010/main" val="212998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C8029E-E679-5CC4-DE1F-B1AA37452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5966048"/>
            <a:ext cx="104775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Rotterdam School of Management | Erasmus University: Programmes ...">
            <a:extLst>
              <a:ext uri="{FF2B5EF4-FFF2-40B4-BE49-F238E27FC236}">
                <a16:creationId xmlns:a16="http://schemas.microsoft.com/office/drawing/2014/main" id="{49DBCD57-D718-EF3A-A898-2227FC29A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39" y="2107406"/>
            <a:ext cx="10477500" cy="347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9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816898-C4DC-294D-CE33-35DFC7AFF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Picture 5" descr="Nerdy Uptight Professor stock photo. Image of geek, adult - 35339186">
            <a:extLst>
              <a:ext uri="{FF2B5EF4-FFF2-40B4-BE49-F238E27FC236}">
                <a16:creationId xmlns:a16="http://schemas.microsoft.com/office/drawing/2014/main" id="{E6A624CF-DCB2-54C5-3562-B2A270064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862" y="1890712"/>
            <a:ext cx="2045297" cy="3076575"/>
          </a:xfrm>
          <a:prstGeom prst="rect">
            <a:avLst/>
          </a:prstGeom>
        </p:spPr>
      </p:pic>
      <p:pic>
        <p:nvPicPr>
          <p:cNvPr id="7" name="Picture 6" descr="Ugly Teacher Stock Photos, Pictures &amp; Royalty-Free Images - iStock">
            <a:extLst>
              <a:ext uri="{FF2B5EF4-FFF2-40B4-BE49-F238E27FC236}">
                <a16:creationId xmlns:a16="http://schemas.microsoft.com/office/drawing/2014/main" id="{0FC1408F-634A-F574-750F-561EF46EB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750" y="1890712"/>
            <a:ext cx="2051050" cy="3076575"/>
          </a:xfrm>
          <a:prstGeom prst="rect">
            <a:avLst/>
          </a:prstGeom>
        </p:spPr>
      </p:pic>
      <p:pic>
        <p:nvPicPr>
          <p:cNvPr id="8" name="Picture 7" descr="121,800+ Nerdy College Professor 1970s Portrait With Glasses Stock ...">
            <a:extLst>
              <a:ext uri="{FF2B5EF4-FFF2-40B4-BE49-F238E27FC236}">
                <a16:creationId xmlns:a16="http://schemas.microsoft.com/office/drawing/2014/main" id="{5D4D746B-059F-5577-FD36-746C45E0C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380" y="1890712"/>
            <a:ext cx="2051050" cy="3076575"/>
          </a:xfrm>
          <a:prstGeom prst="rect">
            <a:avLst/>
          </a:prstGeom>
        </p:spPr>
      </p:pic>
      <p:pic>
        <p:nvPicPr>
          <p:cNvPr id="9" name="Picture 8" descr="30+ Nerdy College Professor Taking Class Attendance Stock Photos ...">
            <a:extLst>
              <a:ext uri="{FF2B5EF4-FFF2-40B4-BE49-F238E27FC236}">
                <a16:creationId xmlns:a16="http://schemas.microsoft.com/office/drawing/2014/main" id="{C4C7F063-30C7-C93F-7093-C1D46889B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639" y="1890711"/>
            <a:ext cx="205105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5073-2C23-A95F-8582-B81B69FB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leadership – US marine corps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BE30-612D-C867-7160-6B15BCB4B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Know yourself and seek self-improvement.</a:t>
            </a:r>
          </a:p>
          <a:p>
            <a:pPr lvl="0"/>
            <a:r>
              <a:rPr lang="en-US" dirty="0"/>
              <a:t>Be technically and tactically proficient.</a:t>
            </a:r>
          </a:p>
          <a:p>
            <a:pPr lvl="0"/>
            <a:r>
              <a:rPr lang="en-US" dirty="0"/>
              <a:t>Know your people and look out for their welfare.</a:t>
            </a:r>
          </a:p>
          <a:p>
            <a:pPr lvl="0"/>
            <a:r>
              <a:rPr lang="en-US" dirty="0"/>
              <a:t>Keep your personnel informed.</a:t>
            </a:r>
          </a:p>
          <a:p>
            <a:pPr lvl="0"/>
            <a:r>
              <a:rPr lang="en-US" dirty="0"/>
              <a:t>Set the example.</a:t>
            </a:r>
          </a:p>
          <a:p>
            <a:pPr lvl="0"/>
            <a:r>
              <a:rPr lang="en-US" dirty="0"/>
              <a:t>Ensure the task is understood, supervised, accomplished.</a:t>
            </a:r>
          </a:p>
          <a:p>
            <a:pPr lvl="0"/>
            <a:r>
              <a:rPr lang="en-US" dirty="0"/>
              <a:t>Train your Marines (and Sailors) as a team.</a:t>
            </a:r>
          </a:p>
          <a:p>
            <a:pPr lvl="0"/>
            <a:r>
              <a:rPr lang="en-US" dirty="0"/>
              <a:t>Make sound and timely decisions.</a:t>
            </a:r>
          </a:p>
          <a:p>
            <a:pPr lvl="0"/>
            <a:r>
              <a:rPr lang="en-US" dirty="0"/>
              <a:t>Develop a sense of responsibility among your subordinates.</a:t>
            </a:r>
          </a:p>
          <a:p>
            <a:pPr lvl="0"/>
            <a:r>
              <a:rPr lang="en-US" dirty="0"/>
              <a:t>Employ your command within its capabilities.</a:t>
            </a:r>
          </a:p>
          <a:p>
            <a:pPr lvl="0"/>
            <a:r>
              <a:rPr lang="en-US" dirty="0"/>
              <a:t>Seek responsibilities and take responsibility.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2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dirty="0"/>
              <a:t>Het </a:t>
            </a:r>
            <a:r>
              <a:rPr lang="en-US" dirty="0" err="1"/>
              <a:t>bos</a:t>
            </a:r>
            <a:r>
              <a:rPr lang="en-US" dirty="0"/>
              <a:t> door de </a:t>
            </a:r>
            <a:r>
              <a:rPr lang="en-US" dirty="0" err="1"/>
              <a:t>bomen</a:t>
            </a:r>
            <a:r>
              <a:rPr lang="en-US" dirty="0"/>
              <a:t> </a:t>
            </a:r>
            <a:r>
              <a:rPr lang="en-US" dirty="0" err="1"/>
              <a:t>zien</a:t>
            </a:r>
            <a:endParaRPr lang="en-US" sz="2800" dirty="0"/>
          </a:p>
        </p:txBody>
      </p:sp>
      <p:sp>
        <p:nvSpPr>
          <p:cNvPr id="3" name="SRC98"/>
          <p:cNvSpPr txBox="1"/>
          <p:nvPr/>
        </p:nvSpPr>
        <p:spPr>
          <a:xfrm>
            <a:off x="5433936" y="3619729"/>
            <a:ext cx="921740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reward</a:t>
            </a:r>
            <a:endParaRPr lang="en-US" sz="800" dirty="0"/>
          </a:p>
        </p:txBody>
      </p:sp>
      <p:sp>
        <p:nvSpPr>
          <p:cNvPr id="4" name="SRC100"/>
          <p:cNvSpPr txBox="1"/>
          <p:nvPr/>
        </p:nvSpPr>
        <p:spPr>
          <a:xfrm>
            <a:off x="4874881" y="3432866"/>
            <a:ext cx="853573" cy="462833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mgmt by exception (active)</a:t>
            </a:r>
            <a:endParaRPr lang="en-US" sz="800" dirty="0"/>
          </a:p>
        </p:txBody>
      </p:sp>
      <p:sp>
        <p:nvSpPr>
          <p:cNvPr id="5" name="SRC101"/>
          <p:cNvSpPr txBox="1"/>
          <p:nvPr/>
        </p:nvSpPr>
        <p:spPr>
          <a:xfrm>
            <a:off x="5135738" y="3942592"/>
            <a:ext cx="894954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reward</a:t>
            </a:r>
            <a:endParaRPr lang="en-US" sz="800" dirty="0"/>
          </a:p>
        </p:txBody>
      </p:sp>
      <p:sp>
        <p:nvSpPr>
          <p:cNvPr id="6" name="SRC102"/>
          <p:cNvSpPr txBox="1"/>
          <p:nvPr/>
        </p:nvSpPr>
        <p:spPr>
          <a:xfrm>
            <a:off x="3880983" y="3212593"/>
            <a:ext cx="716392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self-serving</a:t>
            </a:r>
            <a:endParaRPr lang="en-US" sz="800" dirty="0"/>
          </a:p>
        </p:txBody>
      </p:sp>
      <p:sp>
        <p:nvSpPr>
          <p:cNvPr id="7" name="SRC103"/>
          <p:cNvSpPr txBox="1"/>
          <p:nvPr/>
        </p:nvSpPr>
        <p:spPr>
          <a:xfrm>
            <a:off x="5145124" y="2612811"/>
            <a:ext cx="748534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Paternalistic</a:t>
            </a:r>
            <a:endParaRPr lang="en-US" sz="800" dirty="0"/>
          </a:p>
        </p:txBody>
      </p:sp>
      <p:sp>
        <p:nvSpPr>
          <p:cNvPr id="8" name="SRC104"/>
          <p:cNvSpPr txBox="1"/>
          <p:nvPr/>
        </p:nvSpPr>
        <p:spPr>
          <a:xfrm>
            <a:off x="4005944" y="3071913"/>
            <a:ext cx="76103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representing</a:t>
            </a:r>
            <a:endParaRPr lang="en-US" sz="800" dirty="0"/>
          </a:p>
        </p:txBody>
      </p:sp>
      <p:sp>
        <p:nvSpPr>
          <p:cNvPr id="9" name="SRC105"/>
          <p:cNvSpPr txBox="1"/>
          <p:nvPr/>
        </p:nvSpPr>
        <p:spPr>
          <a:xfrm>
            <a:off x="4301958" y="3505498"/>
            <a:ext cx="757462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Instrumental</a:t>
            </a:r>
            <a:endParaRPr lang="en-US" sz="800" dirty="0"/>
          </a:p>
        </p:txBody>
      </p:sp>
      <p:sp>
        <p:nvSpPr>
          <p:cNvPr id="10" name="SRC106"/>
          <p:cNvSpPr txBox="1"/>
          <p:nvPr/>
        </p:nvSpPr>
        <p:spPr>
          <a:xfrm>
            <a:off x="5207938" y="4052737"/>
            <a:ext cx="700322" cy="342840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800" dirty="0"/>
          </a:p>
        </p:txBody>
      </p:sp>
      <p:sp>
        <p:nvSpPr>
          <p:cNvPr id="11" name="SRC107"/>
          <p:cNvSpPr txBox="1"/>
          <p:nvPr/>
        </p:nvSpPr>
        <p:spPr>
          <a:xfrm>
            <a:off x="3237986" y="4078598"/>
            <a:ext cx="111994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processing</a:t>
            </a:r>
            <a:endParaRPr lang="en-US" sz="800" dirty="0"/>
          </a:p>
        </p:txBody>
      </p:sp>
      <p:sp>
        <p:nvSpPr>
          <p:cNvPr id="12" name="SRC108"/>
          <p:cNvSpPr txBox="1"/>
          <p:nvPr/>
        </p:nvSpPr>
        <p:spPr>
          <a:xfrm>
            <a:off x="4258953" y="2887717"/>
            <a:ext cx="76103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authoritarian</a:t>
            </a:r>
            <a:endParaRPr lang="en-US" sz="800" dirty="0"/>
          </a:p>
        </p:txBody>
      </p:sp>
      <p:sp>
        <p:nvSpPr>
          <p:cNvPr id="13" name="SRC109"/>
          <p:cNvSpPr txBox="1"/>
          <p:nvPr/>
        </p:nvSpPr>
        <p:spPr>
          <a:xfrm>
            <a:off x="3399504" y="3585821"/>
            <a:ext cx="750319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authoritative</a:t>
            </a:r>
            <a:endParaRPr lang="en-US" sz="800" dirty="0"/>
          </a:p>
        </p:txBody>
      </p:sp>
      <p:sp>
        <p:nvSpPr>
          <p:cNvPr id="14" name="SRC110"/>
          <p:cNvSpPr txBox="1"/>
          <p:nvPr/>
        </p:nvSpPr>
        <p:spPr>
          <a:xfrm>
            <a:off x="3269419" y="3825023"/>
            <a:ext cx="100030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contingent reward</a:t>
            </a:r>
            <a:endParaRPr lang="en-US" sz="800" dirty="0"/>
          </a:p>
        </p:txBody>
      </p:sp>
      <p:sp>
        <p:nvSpPr>
          <p:cNvPr id="15" name="SRC111"/>
          <p:cNvSpPr txBox="1"/>
          <p:nvPr/>
        </p:nvSpPr>
        <p:spPr>
          <a:xfrm>
            <a:off x="5572513" y="3349178"/>
            <a:ext cx="60389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coaching</a:t>
            </a:r>
            <a:endParaRPr lang="en-US" sz="800" dirty="0"/>
          </a:p>
        </p:txBody>
      </p:sp>
      <p:sp>
        <p:nvSpPr>
          <p:cNvPr id="16" name="SRC112"/>
          <p:cNvSpPr txBox="1"/>
          <p:nvPr/>
        </p:nvSpPr>
        <p:spPr>
          <a:xfrm>
            <a:off x="5221817" y="2905684"/>
            <a:ext cx="77710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goal-focused</a:t>
            </a:r>
            <a:endParaRPr lang="en-US" sz="800" dirty="0"/>
          </a:p>
        </p:txBody>
      </p:sp>
      <p:sp>
        <p:nvSpPr>
          <p:cNvPr id="17" name="SRC113"/>
          <p:cNvSpPr txBox="1"/>
          <p:nvPr/>
        </p:nvSpPr>
        <p:spPr>
          <a:xfrm>
            <a:off x="3258887" y="3138423"/>
            <a:ext cx="851951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leadership</a:t>
            </a:r>
            <a:endParaRPr lang="en-US" sz="800" dirty="0"/>
          </a:p>
        </p:txBody>
      </p:sp>
      <p:sp>
        <p:nvSpPr>
          <p:cNvPr id="18" name="SRC114"/>
          <p:cNvSpPr txBox="1"/>
          <p:nvPr/>
        </p:nvSpPr>
        <p:spPr>
          <a:xfrm>
            <a:off x="4374890" y="2569594"/>
            <a:ext cx="778889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skills</a:t>
            </a:r>
            <a:endParaRPr lang="en-US" sz="800" dirty="0"/>
          </a:p>
        </p:txBody>
      </p:sp>
      <p:sp>
        <p:nvSpPr>
          <p:cNvPr id="19" name="SRC115"/>
          <p:cNvSpPr txBox="1"/>
          <p:nvPr/>
        </p:nvSpPr>
        <p:spPr>
          <a:xfrm>
            <a:off x="5352551" y="4388929"/>
            <a:ext cx="64496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pragmatic</a:t>
            </a:r>
            <a:endParaRPr lang="en-US" sz="800" dirty="0"/>
          </a:p>
        </p:txBody>
      </p:sp>
      <p:sp>
        <p:nvSpPr>
          <p:cNvPr id="20" name="SRC116"/>
          <p:cNvSpPr txBox="1"/>
          <p:nvPr/>
        </p:nvSpPr>
        <p:spPr>
          <a:xfrm>
            <a:off x="4597375" y="3299208"/>
            <a:ext cx="71460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recognizing</a:t>
            </a:r>
            <a:endParaRPr lang="en-US" sz="800" dirty="0"/>
          </a:p>
        </p:txBody>
      </p:sp>
      <p:sp>
        <p:nvSpPr>
          <p:cNvPr id="21" name="SRC117"/>
          <p:cNvSpPr txBox="1"/>
          <p:nvPr/>
        </p:nvSpPr>
        <p:spPr>
          <a:xfrm>
            <a:off x="4359922" y="3994932"/>
            <a:ext cx="93066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skills</a:t>
            </a:r>
            <a:endParaRPr lang="en-US" sz="800" dirty="0"/>
          </a:p>
        </p:txBody>
      </p:sp>
      <p:sp>
        <p:nvSpPr>
          <p:cNvPr id="22" name="SRC118"/>
          <p:cNvSpPr txBox="1"/>
          <p:nvPr/>
        </p:nvSpPr>
        <p:spPr>
          <a:xfrm>
            <a:off x="5279074" y="3241131"/>
            <a:ext cx="598541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clarifying</a:t>
            </a:r>
            <a:endParaRPr lang="en-US" sz="800" dirty="0"/>
          </a:p>
        </p:txBody>
      </p:sp>
      <p:sp>
        <p:nvSpPr>
          <p:cNvPr id="23" name="SRC119"/>
          <p:cNvSpPr txBox="1"/>
          <p:nvPr/>
        </p:nvSpPr>
        <p:spPr>
          <a:xfrm>
            <a:off x="4077827" y="4235024"/>
            <a:ext cx="58961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</a:t>
            </a:r>
            <a:endParaRPr lang="en-US" sz="800" dirty="0"/>
          </a:p>
        </p:txBody>
      </p:sp>
      <p:sp>
        <p:nvSpPr>
          <p:cNvPr id="24" name="SRC120"/>
          <p:cNvSpPr txBox="1"/>
          <p:nvPr/>
        </p:nvSpPr>
        <p:spPr>
          <a:xfrm>
            <a:off x="4874176" y="3058098"/>
            <a:ext cx="909239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problem-solving</a:t>
            </a:r>
            <a:endParaRPr lang="en-US" sz="800" dirty="0"/>
          </a:p>
        </p:txBody>
      </p:sp>
      <p:sp>
        <p:nvSpPr>
          <p:cNvPr id="25" name="SRC121"/>
          <p:cNvSpPr txBox="1"/>
          <p:nvPr/>
        </p:nvSpPr>
        <p:spPr>
          <a:xfrm>
            <a:off x="3667122" y="2928435"/>
            <a:ext cx="64496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correcting</a:t>
            </a:r>
            <a:endParaRPr lang="en-US" sz="800" dirty="0"/>
          </a:p>
        </p:txBody>
      </p:sp>
      <p:sp>
        <p:nvSpPr>
          <p:cNvPr id="26" name="SRC122"/>
          <p:cNvSpPr txBox="1"/>
          <p:nvPr/>
        </p:nvSpPr>
        <p:spPr>
          <a:xfrm>
            <a:off x="5595727" y="3139067"/>
            <a:ext cx="580685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800" dirty="0"/>
          </a:p>
        </p:txBody>
      </p:sp>
      <p:sp>
        <p:nvSpPr>
          <p:cNvPr id="27" name="SRC123"/>
          <p:cNvSpPr txBox="1"/>
          <p:nvPr/>
        </p:nvSpPr>
        <p:spPr>
          <a:xfrm>
            <a:off x="4482355" y="3753391"/>
            <a:ext cx="901092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monitoring</a:t>
            </a:r>
            <a:endParaRPr lang="en-US" sz="800" dirty="0"/>
          </a:p>
        </p:txBody>
      </p:sp>
      <p:sp>
        <p:nvSpPr>
          <p:cNvPr id="28" name="SRC124"/>
          <p:cNvSpPr txBox="1"/>
          <p:nvPr/>
        </p:nvSpPr>
        <p:spPr>
          <a:xfrm>
            <a:off x="4655389" y="4150926"/>
            <a:ext cx="860067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initiating structure</a:t>
            </a:r>
            <a:endParaRPr lang="en-US" sz="800" dirty="0"/>
          </a:p>
        </p:txBody>
      </p:sp>
      <p:sp>
        <p:nvSpPr>
          <p:cNvPr id="29" name="SRC125"/>
          <p:cNvSpPr txBox="1"/>
          <p:nvPr/>
        </p:nvSpPr>
        <p:spPr>
          <a:xfrm>
            <a:off x="3759970" y="2531000"/>
            <a:ext cx="732552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</a:t>
            </a:r>
            <a:endParaRPr lang="en-US" sz="800" dirty="0"/>
          </a:p>
        </p:txBody>
      </p:sp>
      <p:sp>
        <p:nvSpPr>
          <p:cNvPr id="30" name="SRC126"/>
          <p:cNvSpPr txBox="1"/>
          <p:nvPr/>
        </p:nvSpPr>
        <p:spPr>
          <a:xfrm>
            <a:off x="4466218" y="2769034"/>
            <a:ext cx="1023519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leadership</a:t>
            </a:r>
            <a:endParaRPr lang="en-US" sz="800" dirty="0"/>
          </a:p>
        </p:txBody>
      </p:sp>
      <p:sp>
        <p:nvSpPr>
          <p:cNvPr id="31" name="SRC127"/>
          <p:cNvSpPr txBox="1"/>
          <p:nvPr/>
        </p:nvSpPr>
        <p:spPr>
          <a:xfrm>
            <a:off x="3837709" y="2793066"/>
            <a:ext cx="687822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</a:t>
            </a:r>
            <a:endParaRPr lang="en-US" sz="800" dirty="0"/>
          </a:p>
        </p:txBody>
      </p:sp>
      <p:sp>
        <p:nvSpPr>
          <p:cNvPr id="32" name="SRC128"/>
          <p:cNvSpPr txBox="1"/>
          <p:nvPr/>
        </p:nvSpPr>
        <p:spPr>
          <a:xfrm>
            <a:off x="4006220" y="3659219"/>
            <a:ext cx="577114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directive</a:t>
            </a:r>
            <a:endParaRPr lang="en-US" sz="800" dirty="0"/>
          </a:p>
        </p:txBody>
      </p:sp>
      <p:sp>
        <p:nvSpPr>
          <p:cNvPr id="33" name="SRC130"/>
          <p:cNvSpPr txBox="1"/>
          <p:nvPr/>
        </p:nvSpPr>
        <p:spPr>
          <a:xfrm>
            <a:off x="4440562" y="2038884"/>
            <a:ext cx="598541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visionary</a:t>
            </a:r>
            <a:endParaRPr lang="en-US" sz="800" dirty="0"/>
          </a:p>
        </p:txBody>
      </p:sp>
      <p:sp>
        <p:nvSpPr>
          <p:cNvPr id="34" name="SRC132"/>
          <p:cNvSpPr txBox="1"/>
          <p:nvPr/>
        </p:nvSpPr>
        <p:spPr>
          <a:xfrm>
            <a:off x="5869146" y="2725872"/>
            <a:ext cx="1311437" cy="462833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mgmt by 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(passive)</a:t>
            </a:r>
            <a:endParaRPr lang="en-US" sz="800" dirty="0"/>
          </a:p>
        </p:txBody>
      </p:sp>
      <p:sp>
        <p:nvSpPr>
          <p:cNvPr id="35" name="SRC133"/>
          <p:cNvSpPr txBox="1"/>
          <p:nvPr/>
        </p:nvSpPr>
        <p:spPr>
          <a:xfrm>
            <a:off x="6058933" y="2045158"/>
            <a:ext cx="75924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</a:t>
            </a:r>
            <a:endParaRPr lang="en-US" sz="800" dirty="0"/>
          </a:p>
        </p:txBody>
      </p:sp>
      <p:sp>
        <p:nvSpPr>
          <p:cNvPr id="36" name="SRC134"/>
          <p:cNvSpPr txBox="1"/>
          <p:nvPr/>
        </p:nvSpPr>
        <p:spPr>
          <a:xfrm>
            <a:off x="3468924" y="2774693"/>
            <a:ext cx="1023128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intellectual stimulation</a:t>
            </a:r>
            <a:endParaRPr lang="en-US" sz="800" dirty="0"/>
          </a:p>
        </p:txBody>
      </p:sp>
      <p:sp>
        <p:nvSpPr>
          <p:cNvPr id="37" name="SRC135"/>
          <p:cNvSpPr txBox="1"/>
          <p:nvPr/>
        </p:nvSpPr>
        <p:spPr>
          <a:xfrm>
            <a:off x="5692232" y="2889259"/>
            <a:ext cx="951370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autonomy-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800" dirty="0"/>
          </a:p>
        </p:txBody>
      </p:sp>
      <p:sp>
        <p:nvSpPr>
          <p:cNvPr id="38" name="SRC136"/>
          <p:cNvSpPr txBox="1"/>
          <p:nvPr/>
        </p:nvSpPr>
        <p:spPr>
          <a:xfrm>
            <a:off x="3798518" y="2170082"/>
            <a:ext cx="1029878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unconventional behavior</a:t>
            </a:r>
            <a:endParaRPr lang="en-US" sz="800" dirty="0"/>
          </a:p>
        </p:txBody>
      </p:sp>
      <p:sp>
        <p:nvSpPr>
          <p:cNvPr id="39" name="SRC137"/>
          <p:cNvSpPr txBox="1"/>
          <p:nvPr/>
        </p:nvSpPr>
        <p:spPr>
          <a:xfrm>
            <a:off x="5977814" y="2386593"/>
            <a:ext cx="737820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participative</a:t>
            </a:r>
            <a:endParaRPr lang="en-US" sz="800" dirty="0"/>
          </a:p>
        </p:txBody>
      </p:sp>
      <p:sp>
        <p:nvSpPr>
          <p:cNvPr id="40" name="SRC138"/>
          <p:cNvSpPr txBox="1"/>
          <p:nvPr/>
        </p:nvSpPr>
        <p:spPr>
          <a:xfrm>
            <a:off x="3087689" y="2629356"/>
            <a:ext cx="87709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</a:t>
            </a:r>
            <a:endParaRPr lang="en-US" sz="800" dirty="0"/>
          </a:p>
        </p:txBody>
      </p:sp>
      <p:sp>
        <p:nvSpPr>
          <p:cNvPr id="41" name="SRC139"/>
          <p:cNvSpPr txBox="1"/>
          <p:nvPr/>
        </p:nvSpPr>
        <p:spPr>
          <a:xfrm>
            <a:off x="5046311" y="2132979"/>
            <a:ext cx="1081345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delegative-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participative</a:t>
            </a:r>
            <a:endParaRPr lang="en-US" sz="800" dirty="0"/>
          </a:p>
        </p:txBody>
      </p:sp>
      <p:sp>
        <p:nvSpPr>
          <p:cNvPr id="42" name="SRC140"/>
          <p:cNvSpPr txBox="1"/>
          <p:nvPr/>
        </p:nvSpPr>
        <p:spPr>
          <a:xfrm>
            <a:off x="4414250" y="2263943"/>
            <a:ext cx="74317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</a:t>
            </a:r>
            <a:endParaRPr lang="en-US" sz="800" dirty="0"/>
          </a:p>
        </p:txBody>
      </p:sp>
      <p:sp>
        <p:nvSpPr>
          <p:cNvPr id="43" name="SRC141"/>
          <p:cNvSpPr txBox="1"/>
          <p:nvPr/>
        </p:nvSpPr>
        <p:spPr>
          <a:xfrm>
            <a:off x="5679721" y="2263038"/>
            <a:ext cx="711036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Democratic</a:t>
            </a:r>
            <a:endParaRPr lang="en-US" sz="800" dirty="0"/>
          </a:p>
        </p:txBody>
      </p:sp>
      <p:sp>
        <p:nvSpPr>
          <p:cNvPr id="44" name="SRC142"/>
          <p:cNvSpPr txBox="1"/>
          <p:nvPr/>
        </p:nvSpPr>
        <p:spPr>
          <a:xfrm>
            <a:off x="4033380" y="2734442"/>
            <a:ext cx="1043162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advocating change</a:t>
            </a:r>
            <a:endParaRPr lang="en-US" sz="800" dirty="0"/>
          </a:p>
        </p:txBody>
      </p:sp>
      <p:sp>
        <p:nvSpPr>
          <p:cNvPr id="45" name="SRC143"/>
          <p:cNvSpPr txBox="1"/>
          <p:nvPr/>
        </p:nvSpPr>
        <p:spPr>
          <a:xfrm>
            <a:off x="3598394" y="2064884"/>
            <a:ext cx="70210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envisioning</a:t>
            </a:r>
            <a:endParaRPr lang="en-US" sz="800" dirty="0"/>
          </a:p>
        </p:txBody>
      </p:sp>
      <p:sp>
        <p:nvSpPr>
          <p:cNvPr id="46" name="SRC144"/>
          <p:cNvSpPr txBox="1"/>
          <p:nvPr/>
        </p:nvSpPr>
        <p:spPr>
          <a:xfrm>
            <a:off x="3802507" y="3042646"/>
            <a:ext cx="852941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encouraging innovation</a:t>
            </a:r>
            <a:endParaRPr lang="en-US" sz="800" dirty="0"/>
          </a:p>
        </p:txBody>
      </p:sp>
      <p:sp>
        <p:nvSpPr>
          <p:cNvPr id="47" name="SRC145"/>
          <p:cNvSpPr txBox="1"/>
          <p:nvPr/>
        </p:nvSpPr>
        <p:spPr>
          <a:xfrm>
            <a:off x="4775327" y="2410188"/>
            <a:ext cx="996735" cy="342840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encouraging 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learning</a:t>
            </a:r>
            <a:endParaRPr lang="en-US" sz="800" dirty="0"/>
          </a:p>
        </p:txBody>
      </p:sp>
      <p:sp>
        <p:nvSpPr>
          <p:cNvPr id="48" name="SRC146"/>
          <p:cNvSpPr txBox="1"/>
          <p:nvPr/>
        </p:nvSpPr>
        <p:spPr>
          <a:xfrm>
            <a:off x="5388812" y="1861085"/>
            <a:ext cx="899419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 others</a:t>
            </a:r>
            <a:endParaRPr lang="en-US" sz="800" dirty="0"/>
          </a:p>
        </p:txBody>
      </p:sp>
      <p:sp>
        <p:nvSpPr>
          <p:cNvPr id="49" name="SRC147"/>
          <p:cNvSpPr txBox="1"/>
          <p:nvPr/>
        </p:nvSpPr>
        <p:spPr>
          <a:xfrm>
            <a:off x="3658750" y="2532281"/>
            <a:ext cx="1328861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intellectual stimulation</a:t>
            </a:r>
            <a:endParaRPr lang="en-US" sz="800" dirty="0"/>
          </a:p>
        </p:txBody>
      </p:sp>
      <p:sp>
        <p:nvSpPr>
          <p:cNvPr id="50" name="SRC148"/>
          <p:cNvSpPr txBox="1"/>
          <p:nvPr/>
        </p:nvSpPr>
        <p:spPr>
          <a:xfrm>
            <a:off x="3351005" y="2366632"/>
            <a:ext cx="1373502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 motivation</a:t>
            </a:r>
            <a:endParaRPr lang="en-US" sz="800" dirty="0"/>
          </a:p>
        </p:txBody>
      </p:sp>
      <p:sp>
        <p:nvSpPr>
          <p:cNvPr id="51" name="SRC149"/>
          <p:cNvSpPr txBox="1"/>
          <p:nvPr/>
        </p:nvSpPr>
        <p:spPr>
          <a:xfrm>
            <a:off x="5640659" y="2128013"/>
            <a:ext cx="63246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Charisma</a:t>
            </a:r>
            <a:endParaRPr lang="en-US" sz="800" dirty="0"/>
          </a:p>
        </p:txBody>
      </p:sp>
      <p:sp>
        <p:nvSpPr>
          <p:cNvPr id="52" name="SRC150"/>
          <p:cNvSpPr txBox="1"/>
          <p:nvPr/>
        </p:nvSpPr>
        <p:spPr>
          <a:xfrm>
            <a:off x="3368442" y="1969625"/>
            <a:ext cx="736034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</a:t>
            </a:r>
            <a:endParaRPr lang="en-US" sz="800" dirty="0"/>
          </a:p>
        </p:txBody>
      </p:sp>
      <p:sp>
        <p:nvSpPr>
          <p:cNvPr id="53" name="SRC151"/>
          <p:cNvSpPr txBox="1"/>
          <p:nvPr/>
        </p:nvSpPr>
        <p:spPr>
          <a:xfrm>
            <a:off x="3129636" y="2219814"/>
            <a:ext cx="71460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paradoxical</a:t>
            </a:r>
            <a:endParaRPr lang="en-US" sz="800" dirty="0"/>
          </a:p>
        </p:txBody>
      </p:sp>
      <p:sp>
        <p:nvSpPr>
          <p:cNvPr id="54" name="SRC152"/>
          <p:cNvSpPr txBox="1"/>
          <p:nvPr/>
        </p:nvSpPr>
        <p:spPr>
          <a:xfrm>
            <a:off x="4036406" y="2897932"/>
            <a:ext cx="658518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</a:t>
            </a:r>
            <a:endParaRPr lang="en-US" sz="800" dirty="0"/>
          </a:p>
        </p:txBody>
      </p:sp>
      <p:sp>
        <p:nvSpPr>
          <p:cNvPr id="55" name="SRC153"/>
          <p:cNvSpPr txBox="1"/>
          <p:nvPr/>
        </p:nvSpPr>
        <p:spPr>
          <a:xfrm>
            <a:off x="4503097" y="3060112"/>
            <a:ext cx="1177084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the process</a:t>
            </a:r>
            <a:endParaRPr lang="en-US" sz="800" dirty="0"/>
          </a:p>
        </p:txBody>
      </p:sp>
      <p:sp>
        <p:nvSpPr>
          <p:cNvPr id="56" name="SRC154"/>
          <p:cNvSpPr txBox="1"/>
          <p:nvPr/>
        </p:nvSpPr>
        <p:spPr>
          <a:xfrm>
            <a:off x="4014551" y="1917092"/>
            <a:ext cx="107708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managerial process</a:t>
            </a:r>
            <a:endParaRPr lang="en-US" sz="800" dirty="0"/>
          </a:p>
        </p:txBody>
      </p:sp>
      <p:sp>
        <p:nvSpPr>
          <p:cNvPr id="57" name="SRC155"/>
          <p:cNvSpPr txBox="1"/>
          <p:nvPr/>
        </p:nvSpPr>
        <p:spPr>
          <a:xfrm>
            <a:off x="5680065" y="2522411"/>
            <a:ext cx="877098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self-awareness</a:t>
            </a:r>
            <a:endParaRPr lang="en-US" sz="800" dirty="0"/>
          </a:p>
        </p:txBody>
      </p:sp>
      <p:sp>
        <p:nvSpPr>
          <p:cNvPr id="58" name="SRC156"/>
          <p:cNvSpPr txBox="1"/>
          <p:nvPr/>
        </p:nvSpPr>
        <p:spPr>
          <a:xfrm>
            <a:off x="5303637" y="2706987"/>
            <a:ext cx="54318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humility</a:t>
            </a:r>
            <a:endParaRPr lang="en-US" sz="800" dirty="0"/>
          </a:p>
        </p:txBody>
      </p:sp>
      <p:sp>
        <p:nvSpPr>
          <p:cNvPr id="59" name="SRC157"/>
          <p:cNvSpPr txBox="1"/>
          <p:nvPr/>
        </p:nvSpPr>
        <p:spPr>
          <a:xfrm>
            <a:off x="5835062" y="2693963"/>
            <a:ext cx="611041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</a:t>
            </a:r>
            <a:endParaRPr lang="en-US" sz="800" dirty="0"/>
          </a:p>
        </p:txBody>
      </p:sp>
      <p:sp>
        <p:nvSpPr>
          <p:cNvPr id="60" name="SRC158"/>
          <p:cNvSpPr txBox="1"/>
          <p:nvPr/>
        </p:nvSpPr>
        <p:spPr>
          <a:xfrm>
            <a:off x="4513520" y="2912571"/>
            <a:ext cx="1128612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strength-based</a:t>
            </a:r>
            <a:endParaRPr lang="en-US" sz="800" dirty="0"/>
          </a:p>
        </p:txBody>
      </p:sp>
      <p:sp>
        <p:nvSpPr>
          <p:cNvPr id="61" name="SRC168"/>
          <p:cNvSpPr txBox="1"/>
          <p:nvPr/>
        </p:nvSpPr>
        <p:spPr>
          <a:xfrm>
            <a:off x="5926247" y="3128075"/>
            <a:ext cx="784246" cy="342840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</a:t>
            </a:r>
            <a:endParaRPr lang="en-US" sz="800" dirty="0"/>
          </a:p>
        </p:txBody>
      </p:sp>
      <p:sp>
        <p:nvSpPr>
          <p:cNvPr id="62" name="SRC169"/>
          <p:cNvSpPr txBox="1"/>
          <p:nvPr/>
        </p:nvSpPr>
        <p:spPr>
          <a:xfrm>
            <a:off x="5897902" y="3543655"/>
            <a:ext cx="939286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emotional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healing</a:t>
            </a:r>
            <a:endParaRPr lang="en-US" sz="800" dirty="0"/>
          </a:p>
        </p:txBody>
      </p:sp>
      <p:sp>
        <p:nvSpPr>
          <p:cNvPr id="63" name="SRC171"/>
          <p:cNvSpPr txBox="1"/>
          <p:nvPr/>
        </p:nvSpPr>
        <p:spPr>
          <a:xfrm>
            <a:off x="5856013" y="2324872"/>
            <a:ext cx="1236793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individualized 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800" dirty="0"/>
          </a:p>
        </p:txBody>
      </p:sp>
      <p:sp>
        <p:nvSpPr>
          <p:cNvPr id="64" name="SRC173"/>
          <p:cNvSpPr txBox="1"/>
          <p:nvPr/>
        </p:nvSpPr>
        <p:spPr>
          <a:xfrm>
            <a:off x="7602167" y="2656550"/>
            <a:ext cx="791531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800" dirty="0"/>
          </a:p>
        </p:txBody>
      </p:sp>
      <p:sp>
        <p:nvSpPr>
          <p:cNvPr id="65" name="SRC174"/>
          <p:cNvSpPr txBox="1"/>
          <p:nvPr/>
        </p:nvSpPr>
        <p:spPr>
          <a:xfrm>
            <a:off x="7553513" y="2215813"/>
            <a:ext cx="801139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Servant</a:t>
            </a:r>
            <a:endParaRPr lang="en-US" sz="800" dirty="0"/>
          </a:p>
        </p:txBody>
      </p:sp>
      <p:sp>
        <p:nvSpPr>
          <p:cNvPr id="66" name="SRC175"/>
          <p:cNvSpPr txBox="1"/>
          <p:nvPr/>
        </p:nvSpPr>
        <p:spPr>
          <a:xfrm>
            <a:off x="7216715" y="2846313"/>
            <a:ext cx="1003123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consultative-advisory</a:t>
            </a:r>
            <a:endParaRPr lang="en-US" sz="800" dirty="0"/>
          </a:p>
        </p:txBody>
      </p:sp>
      <p:sp>
        <p:nvSpPr>
          <p:cNvPr id="67" name="SRC176"/>
          <p:cNvSpPr txBox="1"/>
          <p:nvPr/>
        </p:nvSpPr>
        <p:spPr>
          <a:xfrm>
            <a:off x="7302445" y="3182289"/>
            <a:ext cx="593185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</a:t>
            </a:r>
            <a:endParaRPr lang="en-US" sz="800" dirty="0"/>
          </a:p>
        </p:txBody>
      </p:sp>
      <p:sp>
        <p:nvSpPr>
          <p:cNvPr id="68" name="SRC177"/>
          <p:cNvSpPr txBox="1"/>
          <p:nvPr/>
        </p:nvSpPr>
        <p:spPr>
          <a:xfrm>
            <a:off x="6429946" y="1981198"/>
            <a:ext cx="1138293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family-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800" dirty="0"/>
          </a:p>
        </p:txBody>
      </p:sp>
      <p:sp>
        <p:nvSpPr>
          <p:cNvPr id="69" name="SRC178"/>
          <p:cNvSpPr txBox="1"/>
          <p:nvPr/>
        </p:nvSpPr>
        <p:spPr>
          <a:xfrm>
            <a:off x="7037843" y="1952895"/>
            <a:ext cx="779042" cy="462833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sensitivity 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member 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</a:t>
            </a:r>
            <a:endParaRPr lang="en-US" sz="800" dirty="0"/>
          </a:p>
        </p:txBody>
      </p:sp>
      <p:sp>
        <p:nvSpPr>
          <p:cNvPr id="70" name="SRC179"/>
          <p:cNvSpPr txBox="1"/>
          <p:nvPr/>
        </p:nvSpPr>
        <p:spPr>
          <a:xfrm>
            <a:off x="6714526" y="2406427"/>
            <a:ext cx="802884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</a:t>
            </a:r>
            <a:endParaRPr lang="en-US" sz="800" dirty="0"/>
          </a:p>
        </p:txBody>
      </p:sp>
      <p:sp>
        <p:nvSpPr>
          <p:cNvPr id="71" name="SRC180"/>
          <p:cNvSpPr txBox="1"/>
          <p:nvPr/>
        </p:nvSpPr>
        <p:spPr>
          <a:xfrm>
            <a:off x="6100887" y="2797886"/>
            <a:ext cx="1056458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benevolent</a:t>
            </a:r>
            <a:endParaRPr lang="en-US" sz="800" dirty="0"/>
          </a:p>
        </p:txBody>
      </p:sp>
      <p:sp>
        <p:nvSpPr>
          <p:cNvPr id="72" name="SRC181"/>
          <p:cNvSpPr txBox="1"/>
          <p:nvPr/>
        </p:nvSpPr>
        <p:spPr>
          <a:xfrm>
            <a:off x="7040660" y="3503433"/>
            <a:ext cx="1550504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value for 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community</a:t>
            </a:r>
            <a:endParaRPr lang="en-US" sz="800" dirty="0"/>
          </a:p>
        </p:txBody>
      </p:sp>
      <p:sp>
        <p:nvSpPr>
          <p:cNvPr id="73" name="SRC182"/>
          <p:cNvSpPr txBox="1"/>
          <p:nvPr/>
        </p:nvSpPr>
        <p:spPr>
          <a:xfrm>
            <a:off x="6158061" y="2634664"/>
            <a:ext cx="1657851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putting subordinates first</a:t>
            </a:r>
            <a:endParaRPr lang="en-US" sz="800" dirty="0"/>
          </a:p>
        </p:txBody>
      </p:sp>
      <p:sp>
        <p:nvSpPr>
          <p:cNvPr id="74" name="SRC183"/>
          <p:cNvSpPr txBox="1"/>
          <p:nvPr/>
        </p:nvSpPr>
        <p:spPr>
          <a:xfrm>
            <a:off x="7972741" y="2788704"/>
            <a:ext cx="781316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</a:t>
            </a:r>
            <a:endParaRPr lang="en-US" sz="800" dirty="0"/>
          </a:p>
        </p:txBody>
      </p:sp>
      <p:sp>
        <p:nvSpPr>
          <p:cNvPr id="75" name="SRC184"/>
          <p:cNvSpPr txBox="1"/>
          <p:nvPr/>
        </p:nvSpPr>
        <p:spPr>
          <a:xfrm>
            <a:off x="7760291" y="3809791"/>
            <a:ext cx="1206215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self-sacrificing</a:t>
            </a:r>
            <a:endParaRPr lang="en-US" sz="800" dirty="0"/>
          </a:p>
        </p:txBody>
      </p:sp>
      <p:sp>
        <p:nvSpPr>
          <p:cNvPr id="76" name="SRC185"/>
          <p:cNvSpPr txBox="1"/>
          <p:nvPr/>
        </p:nvSpPr>
        <p:spPr>
          <a:xfrm>
            <a:off x="6114262" y="2242783"/>
            <a:ext cx="1347032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800" dirty="0"/>
          </a:p>
        </p:txBody>
      </p:sp>
      <p:sp>
        <p:nvSpPr>
          <p:cNvPr id="77" name="SRC186"/>
          <p:cNvSpPr txBox="1"/>
          <p:nvPr/>
        </p:nvSpPr>
        <p:spPr>
          <a:xfrm>
            <a:off x="7172929" y="2354758"/>
            <a:ext cx="1234912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health-promoting</a:t>
            </a:r>
            <a:endParaRPr lang="en-US" sz="800" dirty="0"/>
          </a:p>
        </p:txBody>
      </p:sp>
      <p:sp>
        <p:nvSpPr>
          <p:cNvPr id="78" name="SRC187"/>
          <p:cNvSpPr txBox="1"/>
          <p:nvPr/>
        </p:nvSpPr>
        <p:spPr>
          <a:xfrm>
            <a:off x="7606889" y="2070920"/>
            <a:ext cx="956587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</a:t>
            </a:r>
            <a:endParaRPr lang="en-US" sz="800" dirty="0"/>
          </a:p>
        </p:txBody>
      </p:sp>
      <p:sp>
        <p:nvSpPr>
          <p:cNvPr id="79" name="SRC188"/>
          <p:cNvSpPr txBox="1"/>
          <p:nvPr/>
        </p:nvSpPr>
        <p:spPr>
          <a:xfrm>
            <a:off x="6472634" y="3739010"/>
            <a:ext cx="116101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interpersonal fairness</a:t>
            </a:r>
            <a:endParaRPr lang="en-US" sz="800" dirty="0"/>
          </a:p>
        </p:txBody>
      </p:sp>
      <p:sp>
        <p:nvSpPr>
          <p:cNvPr id="80" name="SRC189"/>
          <p:cNvSpPr txBox="1"/>
          <p:nvPr/>
        </p:nvSpPr>
        <p:spPr>
          <a:xfrm>
            <a:off x="6716776" y="3166001"/>
            <a:ext cx="548544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spiritual</a:t>
            </a:r>
            <a:endParaRPr lang="en-US" sz="800" dirty="0"/>
          </a:p>
        </p:txBody>
      </p:sp>
      <p:sp>
        <p:nvSpPr>
          <p:cNvPr id="81" name="SRC190"/>
          <p:cNvSpPr txBox="1"/>
          <p:nvPr/>
        </p:nvSpPr>
        <p:spPr>
          <a:xfrm>
            <a:off x="7145584" y="3330388"/>
            <a:ext cx="1061018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distributive fairness</a:t>
            </a:r>
            <a:endParaRPr lang="en-US" sz="800" dirty="0"/>
          </a:p>
        </p:txBody>
      </p:sp>
      <p:sp>
        <p:nvSpPr>
          <p:cNvPr id="82" name="SRC191"/>
          <p:cNvSpPr txBox="1"/>
          <p:nvPr/>
        </p:nvSpPr>
        <p:spPr>
          <a:xfrm>
            <a:off x="6318770" y="2893533"/>
            <a:ext cx="714607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800" dirty="0"/>
          </a:p>
        </p:txBody>
      </p:sp>
      <p:sp>
        <p:nvSpPr>
          <p:cNvPr id="83" name="SRC192"/>
          <p:cNvSpPr txBox="1"/>
          <p:nvPr/>
        </p:nvSpPr>
        <p:spPr>
          <a:xfrm>
            <a:off x="6009281" y="3419659"/>
            <a:ext cx="1162799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Informational fairness</a:t>
            </a:r>
            <a:endParaRPr lang="en-US" sz="800" dirty="0"/>
          </a:p>
        </p:txBody>
      </p:sp>
      <p:sp>
        <p:nvSpPr>
          <p:cNvPr id="84" name="SRC193"/>
          <p:cNvSpPr txBox="1"/>
          <p:nvPr/>
        </p:nvSpPr>
        <p:spPr>
          <a:xfrm>
            <a:off x="6842821" y="2865476"/>
            <a:ext cx="875456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boundary spanning</a:t>
            </a:r>
            <a:endParaRPr lang="en-US" sz="800" dirty="0"/>
          </a:p>
        </p:txBody>
      </p:sp>
      <p:sp>
        <p:nvSpPr>
          <p:cNvPr id="85" name="SRC194"/>
          <p:cNvSpPr txBox="1"/>
          <p:nvPr/>
        </p:nvSpPr>
        <p:spPr>
          <a:xfrm>
            <a:off x="6389355" y="3555614"/>
            <a:ext cx="1195262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procedural fairness</a:t>
            </a:r>
            <a:endParaRPr lang="en-US" sz="800" dirty="0"/>
          </a:p>
        </p:txBody>
      </p:sp>
      <p:sp>
        <p:nvSpPr>
          <p:cNvPr id="86" name="SRC195"/>
          <p:cNvSpPr txBox="1"/>
          <p:nvPr/>
        </p:nvSpPr>
        <p:spPr>
          <a:xfrm>
            <a:off x="7674430" y="2502957"/>
            <a:ext cx="875456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collaborate</a:t>
            </a:r>
            <a:endParaRPr lang="en-US" sz="800" dirty="0"/>
          </a:p>
        </p:txBody>
      </p:sp>
      <p:sp>
        <p:nvSpPr>
          <p:cNvPr id="87" name="SRC167"/>
          <p:cNvSpPr txBox="1"/>
          <p:nvPr/>
        </p:nvSpPr>
        <p:spPr>
          <a:xfrm>
            <a:off x="8206602" y="2424434"/>
            <a:ext cx="894661" cy="462833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 secure-base 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800" dirty="0"/>
          </a:p>
        </p:txBody>
      </p:sp>
      <p:sp>
        <p:nvSpPr>
          <p:cNvPr id="88" name="SRC197"/>
          <p:cNvSpPr txBox="1"/>
          <p:nvPr/>
        </p:nvSpPr>
        <p:spPr>
          <a:xfrm>
            <a:off x="7811768" y="4233689"/>
            <a:ext cx="755676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bureaucratic</a:t>
            </a:r>
            <a:endParaRPr lang="en-US" sz="800" dirty="0"/>
          </a:p>
        </p:txBody>
      </p:sp>
      <p:sp>
        <p:nvSpPr>
          <p:cNvPr id="89" name="SRC198"/>
          <p:cNvSpPr txBox="1"/>
          <p:nvPr/>
        </p:nvSpPr>
        <p:spPr>
          <a:xfrm>
            <a:off x="7478856" y="4643193"/>
            <a:ext cx="844368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Ethical</a:t>
            </a:r>
            <a:endParaRPr lang="en-US" sz="800" dirty="0"/>
          </a:p>
        </p:txBody>
      </p:sp>
      <p:sp>
        <p:nvSpPr>
          <p:cNvPr id="90" name="SRC199"/>
          <p:cNvSpPr txBox="1"/>
          <p:nvPr/>
        </p:nvSpPr>
        <p:spPr>
          <a:xfrm>
            <a:off x="7015315" y="3857680"/>
            <a:ext cx="752105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800" dirty="0"/>
          </a:p>
        </p:txBody>
      </p:sp>
      <p:sp>
        <p:nvSpPr>
          <p:cNvPr id="91" name="SRC200"/>
          <p:cNvSpPr txBox="1"/>
          <p:nvPr/>
        </p:nvSpPr>
        <p:spPr>
          <a:xfrm>
            <a:off x="7308660" y="3687730"/>
            <a:ext cx="65925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controlling</a:t>
            </a:r>
            <a:endParaRPr lang="en-US" sz="800" dirty="0"/>
          </a:p>
        </p:txBody>
      </p:sp>
      <p:sp>
        <p:nvSpPr>
          <p:cNvPr id="92" name="SRC201"/>
          <p:cNvSpPr txBox="1"/>
          <p:nvPr/>
        </p:nvSpPr>
        <p:spPr>
          <a:xfrm>
            <a:off x="5677114" y="4911523"/>
            <a:ext cx="1255078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internalized moral perspective</a:t>
            </a:r>
            <a:endParaRPr lang="en-US" sz="800" dirty="0"/>
          </a:p>
        </p:txBody>
      </p:sp>
      <p:sp>
        <p:nvSpPr>
          <p:cNvPr id="93" name="SRC202"/>
          <p:cNvSpPr txBox="1"/>
          <p:nvPr/>
        </p:nvSpPr>
        <p:spPr>
          <a:xfrm>
            <a:off x="6205294" y="4572265"/>
            <a:ext cx="789603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 person</a:t>
            </a:r>
            <a:endParaRPr lang="en-US" sz="800" dirty="0"/>
          </a:p>
        </p:txBody>
      </p:sp>
      <p:sp>
        <p:nvSpPr>
          <p:cNvPr id="94" name="SRC203"/>
          <p:cNvSpPr txBox="1"/>
          <p:nvPr/>
        </p:nvSpPr>
        <p:spPr>
          <a:xfrm>
            <a:off x="5966017" y="4416499"/>
            <a:ext cx="878885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 manager</a:t>
            </a:r>
            <a:endParaRPr lang="en-US" sz="800" dirty="0"/>
          </a:p>
        </p:txBody>
      </p:sp>
      <p:sp>
        <p:nvSpPr>
          <p:cNvPr id="95" name="SRC204"/>
          <p:cNvSpPr txBox="1"/>
          <p:nvPr/>
        </p:nvSpPr>
        <p:spPr>
          <a:xfrm>
            <a:off x="5714470" y="4739068"/>
            <a:ext cx="844186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</a:t>
            </a:r>
            <a:endParaRPr lang="en-US" sz="800" dirty="0"/>
          </a:p>
        </p:txBody>
      </p:sp>
      <p:sp>
        <p:nvSpPr>
          <p:cNvPr id="96" name="SRC205"/>
          <p:cNvSpPr txBox="1"/>
          <p:nvPr/>
        </p:nvSpPr>
        <p:spPr>
          <a:xfrm>
            <a:off x="6461409" y="4702801"/>
            <a:ext cx="996736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behaving ethically</a:t>
            </a:r>
            <a:endParaRPr lang="en-US" sz="800" dirty="0"/>
          </a:p>
        </p:txBody>
      </p:sp>
      <p:sp>
        <p:nvSpPr>
          <p:cNvPr id="97" name="SRC206"/>
          <p:cNvSpPr txBox="1"/>
          <p:nvPr/>
        </p:nvSpPr>
        <p:spPr>
          <a:xfrm>
            <a:off x="6521565" y="4174319"/>
            <a:ext cx="680680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Ideological</a:t>
            </a:r>
            <a:endParaRPr lang="en-US" sz="800" dirty="0"/>
          </a:p>
        </p:txBody>
      </p:sp>
      <p:sp>
        <p:nvSpPr>
          <p:cNvPr id="98" name="SRC207"/>
          <p:cNvSpPr txBox="1"/>
          <p:nvPr/>
        </p:nvSpPr>
        <p:spPr>
          <a:xfrm>
            <a:off x="5380786" y="4416499"/>
            <a:ext cx="859383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character</a:t>
            </a:r>
            <a:endParaRPr lang="en-US" sz="800" dirty="0"/>
          </a:p>
        </p:txBody>
      </p:sp>
      <p:sp>
        <p:nvSpPr>
          <p:cNvPr id="99" name="SRC208"/>
          <p:cNvSpPr txBox="1"/>
          <p:nvPr/>
        </p:nvSpPr>
        <p:spPr>
          <a:xfrm>
            <a:off x="7539622" y="4455826"/>
            <a:ext cx="1242608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sensitivity</a:t>
            </a:r>
            <a:endParaRPr lang="en-US" sz="800" dirty="0"/>
          </a:p>
        </p:txBody>
      </p:sp>
      <p:sp>
        <p:nvSpPr>
          <p:cNvPr id="100" name="SRC209"/>
          <p:cNvSpPr txBox="1"/>
          <p:nvPr/>
        </p:nvSpPr>
        <p:spPr>
          <a:xfrm>
            <a:off x="7166638" y="4399059"/>
            <a:ext cx="737820" cy="222846"/>
          </a:xfrm>
          <a:prstGeom prst="rect">
            <a:avLst/>
          </a:prstGeom>
          <a:noFill/>
          <a:ln/>
        </p:spPr>
        <p:txBody>
          <a:bodyPr wrap="non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stewardship</a:t>
            </a:r>
            <a:endParaRPr lang="en-US" sz="800" dirty="0"/>
          </a:p>
        </p:txBody>
      </p:sp>
      <p:sp>
        <p:nvSpPr>
          <p:cNvPr id="101" name="SRC210"/>
          <p:cNvSpPr txBox="1"/>
          <p:nvPr/>
        </p:nvSpPr>
        <p:spPr>
          <a:xfrm>
            <a:off x="7243026" y="4009801"/>
            <a:ext cx="900983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avoidance-orientation</a:t>
            </a:r>
            <a:endParaRPr lang="en-US" sz="800" dirty="0"/>
          </a:p>
        </p:txBody>
      </p:sp>
      <p:sp>
        <p:nvSpPr>
          <p:cNvPr id="102" name="SRC211"/>
          <p:cNvSpPr txBox="1"/>
          <p:nvPr/>
        </p:nvSpPr>
        <p:spPr>
          <a:xfrm>
            <a:off x="5884160" y="3818152"/>
            <a:ext cx="1480026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behavioral integrity</a:t>
            </a:r>
            <a:endParaRPr lang="en-US" sz="800" dirty="0"/>
          </a:p>
        </p:txBody>
      </p:sp>
      <p:sp>
        <p:nvSpPr>
          <p:cNvPr id="103" name="SRC212"/>
          <p:cNvSpPr txBox="1"/>
          <p:nvPr/>
        </p:nvSpPr>
        <p:spPr>
          <a:xfrm>
            <a:off x="6031799" y="4032040"/>
            <a:ext cx="955960" cy="342840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managerial rigidity</a:t>
            </a:r>
            <a:endParaRPr lang="en-US" sz="800" dirty="0"/>
          </a:p>
        </p:txBody>
      </p:sp>
      <p:sp>
        <p:nvSpPr>
          <p:cNvPr id="104" name="SRC213"/>
          <p:cNvSpPr txBox="1"/>
          <p:nvPr/>
        </p:nvSpPr>
        <p:spPr>
          <a:xfrm>
            <a:off x="6937786" y="4972388"/>
            <a:ext cx="1094217" cy="222846"/>
          </a:xfrm>
          <a:prstGeom prst="rect">
            <a:avLst/>
          </a:prstGeom>
          <a:noFill/>
          <a:ln/>
        </p:spPr>
        <p:txBody>
          <a:bodyPr wrap="square" lIns="101857" tIns="50929" rIns="50929" bIns="101857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the way</a:t>
            </a:r>
            <a:endParaRPr lang="en-US" sz="800" dirty="0"/>
          </a:p>
        </p:txBody>
      </p:sp>
      <p:pic>
        <p:nvPicPr>
          <p:cNvPr id="105" name="SRC3" descr="img/s3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924" y="1144619"/>
            <a:ext cx="5029200" cy="5029200"/>
          </a:xfrm>
          <a:prstGeom prst="rect">
            <a:avLst/>
          </a:prstGeom>
          <a:noFill/>
        </p:spPr>
      </p:pic>
      <p:sp>
        <p:nvSpPr>
          <p:cNvPr id="106" name="Text 103"/>
          <p:cNvSpPr txBox="1"/>
          <p:nvPr/>
        </p:nvSpPr>
        <p:spPr>
          <a:xfrm>
            <a:off x="11183112" y="633679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02B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en-US" dirty="0"/>
              <a:t>Het </a:t>
            </a:r>
            <a:r>
              <a:rPr lang="en-US" dirty="0" err="1"/>
              <a:t>bos</a:t>
            </a:r>
            <a:r>
              <a:rPr lang="en-US" dirty="0"/>
              <a:t> door de </a:t>
            </a:r>
            <a:r>
              <a:rPr lang="en-US" dirty="0" err="1"/>
              <a:t>bomen</a:t>
            </a:r>
            <a:r>
              <a:rPr lang="en-US" dirty="0"/>
              <a:t> </a:t>
            </a:r>
            <a:r>
              <a:rPr lang="en-US" dirty="0" err="1"/>
              <a:t>zien</a:t>
            </a:r>
            <a:endParaRPr lang="en-US" sz="2800" dirty="0"/>
          </a:p>
        </p:txBody>
      </p:sp>
      <p:sp>
        <p:nvSpPr>
          <p:cNvPr id="3" name="SRC98"/>
          <p:cNvSpPr txBox="1"/>
          <p:nvPr/>
        </p:nvSpPr>
        <p:spPr>
          <a:xfrm>
            <a:off x="5575107" y="3736605"/>
            <a:ext cx="709972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reward</a:t>
            </a:r>
            <a:endParaRPr lang="en-US" sz="700" dirty="0"/>
          </a:p>
        </p:txBody>
      </p:sp>
      <p:sp>
        <p:nvSpPr>
          <p:cNvPr id="4" name="SRC100"/>
          <p:cNvSpPr txBox="1"/>
          <p:nvPr/>
        </p:nvSpPr>
        <p:spPr>
          <a:xfrm>
            <a:off x="5144494" y="3592674"/>
            <a:ext cx="657467" cy="35649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mgmt by exception (active)</a:t>
            </a:r>
            <a:endParaRPr lang="en-US" sz="700" dirty="0"/>
          </a:p>
        </p:txBody>
      </p:sp>
      <p:sp>
        <p:nvSpPr>
          <p:cNvPr id="5" name="SRC101"/>
          <p:cNvSpPr txBox="1"/>
          <p:nvPr/>
        </p:nvSpPr>
        <p:spPr>
          <a:xfrm>
            <a:off x="5456656" y="3944837"/>
            <a:ext cx="68934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reward</a:t>
            </a:r>
            <a:endParaRPr lang="en-US" sz="700" dirty="0"/>
          </a:p>
        </p:txBody>
      </p:sp>
      <p:sp>
        <p:nvSpPr>
          <p:cNvPr id="6" name="SRC102"/>
          <p:cNvSpPr txBox="1"/>
          <p:nvPr/>
        </p:nvSpPr>
        <p:spPr>
          <a:xfrm>
            <a:off x="4378942" y="3423008"/>
            <a:ext cx="551803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self-serving</a:t>
            </a:r>
            <a:endParaRPr lang="en-US" sz="700" dirty="0"/>
          </a:p>
        </p:txBody>
      </p:sp>
      <p:sp>
        <p:nvSpPr>
          <p:cNvPr id="7" name="SRC103"/>
          <p:cNvSpPr txBox="1"/>
          <p:nvPr/>
        </p:nvSpPr>
        <p:spPr>
          <a:xfrm>
            <a:off x="5352650" y="2961024"/>
            <a:ext cx="576560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Paternalistic</a:t>
            </a:r>
            <a:endParaRPr lang="en-US" sz="700" dirty="0"/>
          </a:p>
        </p:txBody>
      </p:sp>
      <p:sp>
        <p:nvSpPr>
          <p:cNvPr id="8" name="SRC104"/>
          <p:cNvSpPr txBox="1"/>
          <p:nvPr/>
        </p:nvSpPr>
        <p:spPr>
          <a:xfrm>
            <a:off x="4475194" y="3314649"/>
            <a:ext cx="58618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representing</a:t>
            </a:r>
            <a:endParaRPr lang="en-US" sz="700" dirty="0"/>
          </a:p>
        </p:txBody>
      </p:sp>
      <p:sp>
        <p:nvSpPr>
          <p:cNvPr id="9" name="SRC105"/>
          <p:cNvSpPr txBox="1"/>
          <p:nvPr/>
        </p:nvSpPr>
        <p:spPr>
          <a:xfrm>
            <a:off x="4703199" y="3648619"/>
            <a:ext cx="583436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Instrumental</a:t>
            </a:r>
            <a:endParaRPr lang="en-US" sz="700" dirty="0"/>
          </a:p>
        </p:txBody>
      </p:sp>
      <p:sp>
        <p:nvSpPr>
          <p:cNvPr id="10" name="SRC106"/>
          <p:cNvSpPr txBox="1"/>
          <p:nvPr/>
        </p:nvSpPr>
        <p:spPr>
          <a:xfrm>
            <a:off x="5401032" y="4070131"/>
            <a:ext cx="539424" cy="264073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700" dirty="0"/>
          </a:p>
        </p:txBody>
      </p:sp>
      <p:sp>
        <p:nvSpPr>
          <p:cNvPr id="11" name="SRC107"/>
          <p:cNvSpPr txBox="1"/>
          <p:nvPr/>
        </p:nvSpPr>
        <p:spPr>
          <a:xfrm>
            <a:off x="3883672" y="4090050"/>
            <a:ext cx="86263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processing</a:t>
            </a:r>
            <a:endParaRPr lang="en-US" sz="700" dirty="0"/>
          </a:p>
        </p:txBody>
      </p:sp>
      <p:sp>
        <p:nvSpPr>
          <p:cNvPr id="12" name="SRC108"/>
          <p:cNvSpPr txBox="1"/>
          <p:nvPr/>
        </p:nvSpPr>
        <p:spPr>
          <a:xfrm>
            <a:off x="4670074" y="3172772"/>
            <a:ext cx="58618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authoritarian</a:t>
            </a:r>
            <a:endParaRPr lang="en-US" sz="700" dirty="0"/>
          </a:p>
        </p:txBody>
      </p:sp>
      <p:sp>
        <p:nvSpPr>
          <p:cNvPr id="13" name="SRC109"/>
          <p:cNvSpPr txBox="1"/>
          <p:nvPr/>
        </p:nvSpPr>
        <p:spPr>
          <a:xfrm>
            <a:off x="4008082" y="3710488"/>
            <a:ext cx="577935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authoritative</a:t>
            </a:r>
            <a:endParaRPr lang="en-US" sz="700" dirty="0"/>
          </a:p>
        </p:txBody>
      </p:sp>
      <p:sp>
        <p:nvSpPr>
          <p:cNvPr id="14" name="SRC110"/>
          <p:cNvSpPr txBox="1"/>
          <p:nvPr/>
        </p:nvSpPr>
        <p:spPr>
          <a:xfrm>
            <a:off x="3907883" y="3894733"/>
            <a:ext cx="770489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contingent reward</a:t>
            </a:r>
            <a:endParaRPr lang="en-US" sz="700" dirty="0"/>
          </a:p>
        </p:txBody>
      </p:sp>
      <p:sp>
        <p:nvSpPr>
          <p:cNvPr id="15" name="SRC111"/>
          <p:cNvSpPr txBox="1"/>
          <p:nvPr/>
        </p:nvSpPr>
        <p:spPr>
          <a:xfrm>
            <a:off x="5681847" y="3528213"/>
            <a:ext cx="465154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coaching</a:t>
            </a:r>
            <a:endParaRPr lang="en-US" sz="700" dirty="0"/>
          </a:p>
        </p:txBody>
      </p:sp>
      <p:sp>
        <p:nvSpPr>
          <p:cNvPr id="16" name="SRC112"/>
          <p:cNvSpPr txBox="1"/>
          <p:nvPr/>
        </p:nvSpPr>
        <p:spPr>
          <a:xfrm>
            <a:off x="5411722" y="3186610"/>
            <a:ext cx="598566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goal-focused</a:t>
            </a:r>
            <a:endParaRPr lang="en-US" sz="700" dirty="0"/>
          </a:p>
        </p:txBody>
      </p:sp>
      <p:sp>
        <p:nvSpPr>
          <p:cNvPr id="17" name="SRC113"/>
          <p:cNvSpPr txBox="1"/>
          <p:nvPr/>
        </p:nvSpPr>
        <p:spPr>
          <a:xfrm>
            <a:off x="3899771" y="3365879"/>
            <a:ext cx="656217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leadership</a:t>
            </a:r>
            <a:endParaRPr lang="en-US" sz="700" dirty="0"/>
          </a:p>
        </p:txBody>
      </p:sp>
      <p:sp>
        <p:nvSpPr>
          <p:cNvPr id="18" name="SRC114"/>
          <p:cNvSpPr txBox="1"/>
          <p:nvPr/>
        </p:nvSpPr>
        <p:spPr>
          <a:xfrm>
            <a:off x="4759375" y="2927736"/>
            <a:ext cx="59994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skills</a:t>
            </a:r>
            <a:endParaRPr lang="en-US" sz="700" dirty="0"/>
          </a:p>
        </p:txBody>
      </p:sp>
      <p:sp>
        <p:nvSpPr>
          <p:cNvPr id="19" name="SRC115"/>
          <p:cNvSpPr txBox="1"/>
          <p:nvPr/>
        </p:nvSpPr>
        <p:spPr>
          <a:xfrm>
            <a:off x="5512421" y="4329083"/>
            <a:ext cx="49678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pragmatic</a:t>
            </a:r>
            <a:endParaRPr lang="en-US" sz="700" dirty="0"/>
          </a:p>
        </p:txBody>
      </p:sp>
      <p:sp>
        <p:nvSpPr>
          <p:cNvPr id="20" name="SRC116"/>
          <p:cNvSpPr txBox="1"/>
          <p:nvPr/>
        </p:nvSpPr>
        <p:spPr>
          <a:xfrm>
            <a:off x="4930745" y="3489724"/>
            <a:ext cx="55042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recognizing</a:t>
            </a:r>
            <a:endParaRPr lang="en-US" sz="700" dirty="0"/>
          </a:p>
        </p:txBody>
      </p:sp>
      <p:sp>
        <p:nvSpPr>
          <p:cNvPr id="21" name="SRC117"/>
          <p:cNvSpPr txBox="1"/>
          <p:nvPr/>
        </p:nvSpPr>
        <p:spPr>
          <a:xfrm>
            <a:off x="4635802" y="4025606"/>
            <a:ext cx="71684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skills</a:t>
            </a:r>
            <a:endParaRPr lang="en-US" sz="700" dirty="0"/>
          </a:p>
        </p:txBody>
      </p:sp>
      <p:sp>
        <p:nvSpPr>
          <p:cNvPr id="22" name="SRC118"/>
          <p:cNvSpPr txBox="1"/>
          <p:nvPr/>
        </p:nvSpPr>
        <p:spPr>
          <a:xfrm>
            <a:off x="5455824" y="3444989"/>
            <a:ext cx="46102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clarifying</a:t>
            </a:r>
            <a:endParaRPr lang="en-US" sz="700" dirty="0"/>
          </a:p>
        </p:txBody>
      </p:sp>
      <p:sp>
        <p:nvSpPr>
          <p:cNvPr id="23" name="SRC119"/>
          <p:cNvSpPr txBox="1"/>
          <p:nvPr/>
        </p:nvSpPr>
        <p:spPr>
          <a:xfrm>
            <a:off x="4530562" y="4210538"/>
            <a:ext cx="45415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</a:t>
            </a:r>
            <a:endParaRPr lang="en-US" sz="700" dirty="0"/>
          </a:p>
        </p:txBody>
      </p:sp>
      <p:sp>
        <p:nvSpPr>
          <p:cNvPr id="24" name="SRC120"/>
          <p:cNvSpPr txBox="1"/>
          <p:nvPr/>
        </p:nvSpPr>
        <p:spPr>
          <a:xfrm>
            <a:off x="5143951" y="3304008"/>
            <a:ext cx="700344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problem-solving</a:t>
            </a:r>
            <a:endParaRPr lang="en-US" sz="700" dirty="0"/>
          </a:p>
        </p:txBody>
      </p:sp>
      <p:sp>
        <p:nvSpPr>
          <p:cNvPr id="25" name="SRC121"/>
          <p:cNvSpPr txBox="1"/>
          <p:nvPr/>
        </p:nvSpPr>
        <p:spPr>
          <a:xfrm>
            <a:off x="4214215" y="3204135"/>
            <a:ext cx="49678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correcting</a:t>
            </a:r>
            <a:endParaRPr lang="en-US" sz="700" dirty="0"/>
          </a:p>
        </p:txBody>
      </p:sp>
      <p:sp>
        <p:nvSpPr>
          <p:cNvPr id="26" name="SRC122"/>
          <p:cNvSpPr txBox="1"/>
          <p:nvPr/>
        </p:nvSpPr>
        <p:spPr>
          <a:xfrm>
            <a:off x="5699727" y="3366375"/>
            <a:ext cx="447274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700" dirty="0"/>
          </a:p>
        </p:txBody>
      </p:sp>
      <p:sp>
        <p:nvSpPr>
          <p:cNvPr id="27" name="SRC123"/>
          <p:cNvSpPr txBox="1"/>
          <p:nvPr/>
        </p:nvSpPr>
        <p:spPr>
          <a:xfrm>
            <a:off x="4842150" y="3768243"/>
            <a:ext cx="694068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monitoring</a:t>
            </a:r>
            <a:endParaRPr lang="en-US" sz="700" dirty="0"/>
          </a:p>
        </p:txBody>
      </p:sp>
      <p:sp>
        <p:nvSpPr>
          <p:cNvPr id="28" name="SRC124"/>
          <p:cNvSpPr txBox="1"/>
          <p:nvPr/>
        </p:nvSpPr>
        <p:spPr>
          <a:xfrm>
            <a:off x="4975430" y="4145761"/>
            <a:ext cx="662469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initiating structure</a:t>
            </a:r>
            <a:endParaRPr lang="en-US" sz="700" dirty="0"/>
          </a:p>
        </p:txBody>
      </p:sp>
      <p:sp>
        <p:nvSpPr>
          <p:cNvPr id="29" name="SRC125"/>
          <p:cNvSpPr txBox="1"/>
          <p:nvPr/>
        </p:nvSpPr>
        <p:spPr>
          <a:xfrm>
            <a:off x="4285731" y="2898009"/>
            <a:ext cx="564250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</a:t>
            </a:r>
            <a:endParaRPr lang="en-US" sz="700" dirty="0"/>
          </a:p>
        </p:txBody>
      </p:sp>
      <p:sp>
        <p:nvSpPr>
          <p:cNvPr id="30" name="SRC126"/>
          <p:cNvSpPr txBox="1"/>
          <p:nvPr/>
        </p:nvSpPr>
        <p:spPr>
          <a:xfrm>
            <a:off x="4829720" y="3081356"/>
            <a:ext cx="78836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leadership</a:t>
            </a:r>
            <a:endParaRPr lang="en-US" sz="700" dirty="0"/>
          </a:p>
        </p:txBody>
      </p:sp>
      <p:sp>
        <p:nvSpPr>
          <p:cNvPr id="31" name="SRC127"/>
          <p:cNvSpPr txBox="1"/>
          <p:nvPr/>
        </p:nvSpPr>
        <p:spPr>
          <a:xfrm>
            <a:off x="4345611" y="3099866"/>
            <a:ext cx="52979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</a:t>
            </a:r>
            <a:endParaRPr lang="en-US" sz="700" dirty="0"/>
          </a:p>
        </p:txBody>
      </p:sp>
      <p:sp>
        <p:nvSpPr>
          <p:cNvPr id="32" name="SRC128"/>
          <p:cNvSpPr txBox="1"/>
          <p:nvPr/>
        </p:nvSpPr>
        <p:spPr>
          <a:xfrm>
            <a:off x="4475407" y="3767022"/>
            <a:ext cx="444523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directive</a:t>
            </a:r>
            <a:endParaRPr lang="en-US" sz="700" dirty="0"/>
          </a:p>
        </p:txBody>
      </p:sp>
      <p:sp>
        <p:nvSpPr>
          <p:cNvPr id="33" name="SRC130"/>
          <p:cNvSpPr txBox="1"/>
          <p:nvPr/>
        </p:nvSpPr>
        <p:spPr>
          <a:xfrm>
            <a:off x="5869215" y="4731049"/>
            <a:ext cx="46102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visionary</a:t>
            </a:r>
            <a:endParaRPr lang="en-US" sz="700" dirty="0"/>
          </a:p>
        </p:txBody>
      </p:sp>
      <p:sp>
        <p:nvSpPr>
          <p:cNvPr id="34" name="SRC132"/>
          <p:cNvSpPr txBox="1"/>
          <p:nvPr/>
        </p:nvSpPr>
        <p:spPr>
          <a:xfrm>
            <a:off x="6969585" y="5260203"/>
            <a:ext cx="1010137" cy="35649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mgmt by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(passive)</a:t>
            </a:r>
            <a:endParaRPr lang="en-US" sz="700" dirty="0"/>
          </a:p>
        </p:txBody>
      </p:sp>
      <p:sp>
        <p:nvSpPr>
          <p:cNvPr id="35" name="SRC133"/>
          <p:cNvSpPr txBox="1"/>
          <p:nvPr/>
        </p:nvSpPr>
        <p:spPr>
          <a:xfrm>
            <a:off x="7115769" y="4735882"/>
            <a:ext cx="584812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</a:t>
            </a:r>
            <a:endParaRPr lang="en-US" sz="700" dirty="0"/>
          </a:p>
        </p:txBody>
      </p:sp>
      <p:sp>
        <p:nvSpPr>
          <p:cNvPr id="36" name="SRC134"/>
          <p:cNvSpPr txBox="1"/>
          <p:nvPr/>
        </p:nvSpPr>
        <p:spPr>
          <a:xfrm>
            <a:off x="5120809" y="5297808"/>
            <a:ext cx="788067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intellectual stimulation</a:t>
            </a:r>
            <a:endParaRPr lang="en-US" sz="700" dirty="0"/>
          </a:p>
        </p:txBody>
      </p:sp>
      <p:sp>
        <p:nvSpPr>
          <p:cNvPr id="37" name="SRC135"/>
          <p:cNvSpPr txBox="1"/>
          <p:nvPr/>
        </p:nvSpPr>
        <p:spPr>
          <a:xfrm>
            <a:off x="6833317" y="5386052"/>
            <a:ext cx="732795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autonomy-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700" dirty="0"/>
          </a:p>
        </p:txBody>
      </p:sp>
      <p:sp>
        <p:nvSpPr>
          <p:cNvPr id="38" name="SRC136"/>
          <p:cNvSpPr txBox="1"/>
          <p:nvPr/>
        </p:nvSpPr>
        <p:spPr>
          <a:xfrm>
            <a:off x="5374680" y="4832105"/>
            <a:ext cx="793266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unconventional behavior</a:t>
            </a:r>
            <a:endParaRPr lang="en-US" sz="700" dirty="0"/>
          </a:p>
        </p:txBody>
      </p:sp>
      <p:sp>
        <p:nvSpPr>
          <p:cNvPr id="39" name="SRC137"/>
          <p:cNvSpPr txBox="1"/>
          <p:nvPr/>
        </p:nvSpPr>
        <p:spPr>
          <a:xfrm>
            <a:off x="7053287" y="4998873"/>
            <a:ext cx="56830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participative</a:t>
            </a:r>
            <a:endParaRPr lang="en-US" sz="700" dirty="0"/>
          </a:p>
        </p:txBody>
      </p:sp>
      <p:sp>
        <p:nvSpPr>
          <p:cNvPr id="40" name="SRC138"/>
          <p:cNvSpPr txBox="1"/>
          <p:nvPr/>
        </p:nvSpPr>
        <p:spPr>
          <a:xfrm>
            <a:off x="4827162" y="5185862"/>
            <a:ext cx="67558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</a:t>
            </a:r>
            <a:endParaRPr lang="en-US" sz="700" dirty="0"/>
          </a:p>
        </p:txBody>
      </p:sp>
      <p:sp>
        <p:nvSpPr>
          <p:cNvPr id="41" name="SRC139"/>
          <p:cNvSpPr txBox="1"/>
          <p:nvPr/>
        </p:nvSpPr>
        <p:spPr>
          <a:xfrm>
            <a:off x="6335795" y="4803526"/>
            <a:ext cx="832908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delegative-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participative</a:t>
            </a:r>
            <a:endParaRPr lang="en-US" sz="700" dirty="0"/>
          </a:p>
        </p:txBody>
      </p:sp>
      <p:sp>
        <p:nvSpPr>
          <p:cNvPr id="42" name="SRC140"/>
          <p:cNvSpPr txBox="1"/>
          <p:nvPr/>
        </p:nvSpPr>
        <p:spPr>
          <a:xfrm>
            <a:off x="5848948" y="4904402"/>
            <a:ext cx="572433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</a:t>
            </a:r>
            <a:endParaRPr lang="en-US" sz="700" dirty="0"/>
          </a:p>
        </p:txBody>
      </p:sp>
      <p:sp>
        <p:nvSpPr>
          <p:cNvPr id="43" name="SRC141"/>
          <p:cNvSpPr txBox="1"/>
          <p:nvPr/>
        </p:nvSpPr>
        <p:spPr>
          <a:xfrm>
            <a:off x="6823680" y="4903705"/>
            <a:ext cx="54767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Democratic</a:t>
            </a:r>
            <a:endParaRPr lang="en-US" sz="700" dirty="0"/>
          </a:p>
        </p:txBody>
      </p:sp>
      <p:sp>
        <p:nvSpPr>
          <p:cNvPr id="44" name="SRC142"/>
          <p:cNvSpPr txBox="1"/>
          <p:nvPr/>
        </p:nvSpPr>
        <p:spPr>
          <a:xfrm>
            <a:off x="5555583" y="5266805"/>
            <a:ext cx="80349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advocating change</a:t>
            </a:r>
            <a:endParaRPr lang="en-US" sz="700" dirty="0"/>
          </a:p>
        </p:txBody>
      </p:sp>
      <p:sp>
        <p:nvSpPr>
          <p:cNvPr id="45" name="SRC143"/>
          <p:cNvSpPr txBox="1"/>
          <p:nvPr/>
        </p:nvSpPr>
        <p:spPr>
          <a:xfrm>
            <a:off x="5220534" y="4751076"/>
            <a:ext cx="540800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envisioning</a:t>
            </a:r>
            <a:endParaRPr lang="en-US" sz="700" dirty="0"/>
          </a:p>
        </p:txBody>
      </p:sp>
      <p:sp>
        <p:nvSpPr>
          <p:cNvPr id="46" name="SRC144"/>
          <p:cNvSpPr txBox="1"/>
          <p:nvPr/>
        </p:nvSpPr>
        <p:spPr>
          <a:xfrm>
            <a:off x="5377752" y="5504199"/>
            <a:ext cx="656979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encouraging innovation</a:t>
            </a:r>
            <a:endParaRPr lang="en-US" sz="700" dirty="0"/>
          </a:p>
        </p:txBody>
      </p:sp>
      <p:sp>
        <p:nvSpPr>
          <p:cNvPr id="47" name="SRC145"/>
          <p:cNvSpPr txBox="1"/>
          <p:nvPr/>
        </p:nvSpPr>
        <p:spPr>
          <a:xfrm>
            <a:off x="6127069" y="5017047"/>
            <a:ext cx="767737" cy="264073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encouraging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learning</a:t>
            </a:r>
            <a:endParaRPr lang="en-US" sz="700" dirty="0"/>
          </a:p>
        </p:txBody>
      </p:sp>
      <p:sp>
        <p:nvSpPr>
          <p:cNvPr id="48" name="SRC146"/>
          <p:cNvSpPr txBox="1"/>
          <p:nvPr/>
        </p:nvSpPr>
        <p:spPr>
          <a:xfrm>
            <a:off x="6599607" y="4594099"/>
            <a:ext cx="692779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 others</a:t>
            </a:r>
            <a:endParaRPr lang="en-US" sz="700" dirty="0"/>
          </a:p>
        </p:txBody>
      </p:sp>
      <p:sp>
        <p:nvSpPr>
          <p:cNvPr id="49" name="SRC147"/>
          <p:cNvSpPr txBox="1"/>
          <p:nvPr/>
        </p:nvSpPr>
        <p:spPr>
          <a:xfrm>
            <a:off x="5194461" y="5087692"/>
            <a:ext cx="1023558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intellectual stimulation</a:t>
            </a:r>
            <a:endParaRPr lang="en-US" sz="700" dirty="0"/>
          </a:p>
        </p:txBody>
      </p:sp>
      <p:sp>
        <p:nvSpPr>
          <p:cNvPr id="50" name="SRC148"/>
          <p:cNvSpPr txBox="1"/>
          <p:nvPr/>
        </p:nvSpPr>
        <p:spPr>
          <a:xfrm>
            <a:off x="5029982" y="4983498"/>
            <a:ext cx="105794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 motivation</a:t>
            </a:r>
            <a:endParaRPr lang="en-US" sz="700" dirty="0"/>
          </a:p>
        </p:txBody>
      </p:sp>
      <p:sp>
        <p:nvSpPr>
          <p:cNvPr id="51" name="SRC149"/>
          <p:cNvSpPr txBox="1"/>
          <p:nvPr/>
        </p:nvSpPr>
        <p:spPr>
          <a:xfrm>
            <a:off x="6793593" y="4799701"/>
            <a:ext cx="487160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Charisma</a:t>
            </a:r>
            <a:endParaRPr lang="en-US" sz="700" dirty="0"/>
          </a:p>
        </p:txBody>
      </p:sp>
      <p:sp>
        <p:nvSpPr>
          <p:cNvPr id="52" name="SRC150"/>
          <p:cNvSpPr txBox="1"/>
          <p:nvPr/>
        </p:nvSpPr>
        <p:spPr>
          <a:xfrm>
            <a:off x="5043413" y="4677703"/>
            <a:ext cx="566932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</a:t>
            </a:r>
            <a:endParaRPr lang="en-US" sz="700" dirty="0"/>
          </a:p>
        </p:txBody>
      </p:sp>
      <p:sp>
        <p:nvSpPr>
          <p:cNvPr id="53" name="SRC151"/>
          <p:cNvSpPr txBox="1"/>
          <p:nvPr/>
        </p:nvSpPr>
        <p:spPr>
          <a:xfrm>
            <a:off x="4859472" y="4870411"/>
            <a:ext cx="55042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paradoxical</a:t>
            </a:r>
            <a:endParaRPr lang="en-US" sz="700" dirty="0"/>
          </a:p>
        </p:txBody>
      </p:sp>
      <p:sp>
        <p:nvSpPr>
          <p:cNvPr id="54" name="SRC152"/>
          <p:cNvSpPr txBox="1"/>
          <p:nvPr/>
        </p:nvSpPr>
        <p:spPr>
          <a:xfrm>
            <a:off x="5557913" y="5392733"/>
            <a:ext cx="507225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</a:t>
            </a:r>
            <a:endParaRPr lang="en-US" sz="700" dirty="0"/>
          </a:p>
        </p:txBody>
      </p:sp>
      <p:sp>
        <p:nvSpPr>
          <p:cNvPr id="55" name="SRC153"/>
          <p:cNvSpPr txBox="1"/>
          <p:nvPr/>
        </p:nvSpPr>
        <p:spPr>
          <a:xfrm>
            <a:off x="5917383" y="5517653"/>
            <a:ext cx="90665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the process</a:t>
            </a:r>
            <a:endParaRPr lang="en-US" sz="700" dirty="0"/>
          </a:p>
        </p:txBody>
      </p:sp>
      <p:sp>
        <p:nvSpPr>
          <p:cNvPr id="56" name="SRC154"/>
          <p:cNvSpPr txBox="1"/>
          <p:nvPr/>
        </p:nvSpPr>
        <p:spPr>
          <a:xfrm>
            <a:off x="5541080" y="4637238"/>
            <a:ext cx="829629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managerial process</a:t>
            </a:r>
            <a:endParaRPr lang="en-US" sz="700" dirty="0"/>
          </a:p>
        </p:txBody>
      </p:sp>
      <p:sp>
        <p:nvSpPr>
          <p:cNvPr id="57" name="SRC155"/>
          <p:cNvSpPr txBox="1"/>
          <p:nvPr/>
        </p:nvSpPr>
        <p:spPr>
          <a:xfrm>
            <a:off x="6823945" y="5103487"/>
            <a:ext cx="675587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self-awareness</a:t>
            </a:r>
            <a:endParaRPr lang="en-US" sz="700" dirty="0"/>
          </a:p>
        </p:txBody>
      </p:sp>
      <p:sp>
        <p:nvSpPr>
          <p:cNvPr id="58" name="SRC156"/>
          <p:cNvSpPr txBox="1"/>
          <p:nvPr/>
        </p:nvSpPr>
        <p:spPr>
          <a:xfrm>
            <a:off x="6534001" y="5245657"/>
            <a:ext cx="41839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humility</a:t>
            </a:r>
            <a:endParaRPr lang="en-US" sz="700" dirty="0"/>
          </a:p>
        </p:txBody>
      </p:sp>
      <p:sp>
        <p:nvSpPr>
          <p:cNvPr id="59" name="SRC157"/>
          <p:cNvSpPr txBox="1"/>
          <p:nvPr/>
        </p:nvSpPr>
        <p:spPr>
          <a:xfrm>
            <a:off x="7173076" y="5115106"/>
            <a:ext cx="470656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</a:t>
            </a:r>
            <a:endParaRPr lang="en-US" sz="700" dirty="0"/>
          </a:p>
        </p:txBody>
      </p:sp>
      <p:sp>
        <p:nvSpPr>
          <p:cNvPr id="60" name="SRC158"/>
          <p:cNvSpPr txBox="1"/>
          <p:nvPr/>
        </p:nvSpPr>
        <p:spPr>
          <a:xfrm>
            <a:off x="5925412" y="5404009"/>
            <a:ext cx="869316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strength-based</a:t>
            </a:r>
            <a:endParaRPr lang="en-US" sz="700" dirty="0"/>
          </a:p>
        </p:txBody>
      </p:sp>
      <p:sp>
        <p:nvSpPr>
          <p:cNvPr id="61" name="SRC159"/>
          <p:cNvSpPr/>
          <p:nvPr/>
        </p:nvSpPr>
        <p:spPr>
          <a:xfrm>
            <a:off x="3707010" y="3697247"/>
            <a:ext cx="5260954" cy="0"/>
          </a:xfrm>
          <a:prstGeom prst="line">
            <a:avLst/>
          </a:prstGeom>
          <a:noFill/>
          <a:ln w="15875">
            <a:solidFill>
              <a:srgbClr val="202B52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2" name="SRC160"/>
          <p:cNvSpPr/>
          <p:nvPr/>
        </p:nvSpPr>
        <p:spPr>
          <a:xfrm>
            <a:off x="6293062" y="1495737"/>
            <a:ext cx="8112" cy="4376246"/>
          </a:xfrm>
          <a:prstGeom prst="line">
            <a:avLst/>
          </a:prstGeom>
          <a:noFill/>
          <a:ln w="15875">
            <a:solidFill>
              <a:srgbClr val="202B52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3" name="SRC161"/>
          <p:cNvSpPr txBox="1"/>
          <p:nvPr/>
        </p:nvSpPr>
        <p:spPr>
          <a:xfrm>
            <a:off x="9362407" y="3541417"/>
            <a:ext cx="774614" cy="31688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BD0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Relatie</a:t>
            </a:r>
            <a:endParaRPr lang="en-US" sz="1550" dirty="0"/>
          </a:p>
        </p:txBody>
      </p:sp>
      <p:sp>
        <p:nvSpPr>
          <p:cNvPr id="64" name="SRC162"/>
          <p:cNvSpPr txBox="1"/>
          <p:nvPr/>
        </p:nvSpPr>
        <p:spPr>
          <a:xfrm>
            <a:off x="5813990" y="989533"/>
            <a:ext cx="785617" cy="31688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3C71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Ethiek</a:t>
            </a:r>
            <a:endParaRPr lang="en-US" sz="1550" dirty="0"/>
          </a:p>
        </p:txBody>
      </p:sp>
      <p:sp>
        <p:nvSpPr>
          <p:cNvPr id="65" name="SRC163"/>
          <p:cNvSpPr txBox="1"/>
          <p:nvPr/>
        </p:nvSpPr>
        <p:spPr>
          <a:xfrm>
            <a:off x="5860463" y="6004001"/>
            <a:ext cx="950663" cy="31688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5D89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Innovatie</a:t>
            </a:r>
            <a:endParaRPr lang="en-US" sz="1550" dirty="0"/>
          </a:p>
        </p:txBody>
      </p:sp>
      <p:sp>
        <p:nvSpPr>
          <p:cNvPr id="66" name="SRC164"/>
          <p:cNvSpPr txBox="1"/>
          <p:nvPr/>
        </p:nvSpPr>
        <p:spPr>
          <a:xfrm>
            <a:off x="2169702" y="3532954"/>
            <a:ext cx="1291757" cy="31688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B8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Taak</a:t>
            </a:r>
            <a:endParaRPr lang="en-US" sz="1550" dirty="0"/>
          </a:p>
        </p:txBody>
      </p:sp>
      <p:sp>
        <p:nvSpPr>
          <p:cNvPr id="67" name="SRC168"/>
          <p:cNvSpPr txBox="1"/>
          <p:nvPr/>
        </p:nvSpPr>
        <p:spPr>
          <a:xfrm>
            <a:off x="6698118" y="3688708"/>
            <a:ext cx="604067" cy="264073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</a:t>
            </a:r>
            <a:endParaRPr lang="en-US" sz="700" dirty="0"/>
          </a:p>
        </p:txBody>
      </p:sp>
      <p:sp>
        <p:nvSpPr>
          <p:cNvPr id="68" name="SRC169"/>
          <p:cNvSpPr txBox="1"/>
          <p:nvPr/>
        </p:nvSpPr>
        <p:spPr>
          <a:xfrm>
            <a:off x="6676286" y="4008809"/>
            <a:ext cx="723487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emotional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healing</a:t>
            </a:r>
            <a:endParaRPr lang="en-US" sz="700" dirty="0"/>
          </a:p>
        </p:txBody>
      </p:sp>
      <p:sp>
        <p:nvSpPr>
          <p:cNvPr id="69" name="SRC171"/>
          <p:cNvSpPr txBox="1"/>
          <p:nvPr/>
        </p:nvSpPr>
        <p:spPr>
          <a:xfrm>
            <a:off x="6644021" y="3070040"/>
            <a:ext cx="952643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individualized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700" dirty="0"/>
          </a:p>
        </p:txBody>
      </p:sp>
      <p:sp>
        <p:nvSpPr>
          <p:cNvPr id="70" name="SRC173"/>
          <p:cNvSpPr txBox="1"/>
          <p:nvPr/>
        </p:nvSpPr>
        <p:spPr>
          <a:xfrm>
            <a:off x="7988999" y="3325515"/>
            <a:ext cx="609678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700" dirty="0"/>
          </a:p>
        </p:txBody>
      </p:sp>
      <p:sp>
        <p:nvSpPr>
          <p:cNvPr id="71" name="SRC174"/>
          <p:cNvSpPr txBox="1"/>
          <p:nvPr/>
        </p:nvSpPr>
        <p:spPr>
          <a:xfrm>
            <a:off x="7951524" y="2986036"/>
            <a:ext cx="617079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Servant</a:t>
            </a:r>
            <a:endParaRPr lang="en-US" sz="700" dirty="0"/>
          </a:p>
        </p:txBody>
      </p:sp>
      <p:sp>
        <p:nvSpPr>
          <p:cNvPr id="72" name="SRC175"/>
          <p:cNvSpPr txBox="1"/>
          <p:nvPr/>
        </p:nvSpPr>
        <p:spPr>
          <a:xfrm>
            <a:off x="7692105" y="3471680"/>
            <a:ext cx="772658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consultative-advisory</a:t>
            </a:r>
            <a:endParaRPr lang="en-US" sz="700" dirty="0"/>
          </a:p>
        </p:txBody>
      </p:sp>
      <p:sp>
        <p:nvSpPr>
          <p:cNvPr id="73" name="SRC176"/>
          <p:cNvSpPr txBox="1"/>
          <p:nvPr/>
        </p:nvSpPr>
        <p:spPr>
          <a:xfrm>
            <a:off x="7758138" y="3730466"/>
            <a:ext cx="456902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</a:t>
            </a:r>
            <a:endParaRPr lang="en-US" sz="700" dirty="0"/>
          </a:p>
        </p:txBody>
      </p:sp>
      <p:sp>
        <p:nvSpPr>
          <p:cNvPr id="74" name="SRC177"/>
          <p:cNvSpPr txBox="1"/>
          <p:nvPr/>
        </p:nvSpPr>
        <p:spPr>
          <a:xfrm>
            <a:off x="7086094" y="2805324"/>
            <a:ext cx="876773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family-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700" dirty="0"/>
          </a:p>
        </p:txBody>
      </p:sp>
      <p:sp>
        <p:nvSpPr>
          <p:cNvPr id="75" name="SRC178"/>
          <p:cNvSpPr txBox="1"/>
          <p:nvPr/>
        </p:nvSpPr>
        <p:spPr>
          <a:xfrm>
            <a:off x="7554328" y="2783523"/>
            <a:ext cx="600059" cy="35649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sensitivity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member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</a:t>
            </a:r>
            <a:endParaRPr lang="en-US" sz="700" dirty="0"/>
          </a:p>
        </p:txBody>
      </p:sp>
      <p:sp>
        <p:nvSpPr>
          <p:cNvPr id="76" name="SRC179"/>
          <p:cNvSpPr txBox="1"/>
          <p:nvPr/>
        </p:nvSpPr>
        <p:spPr>
          <a:xfrm>
            <a:off x="7305292" y="3132857"/>
            <a:ext cx="61842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</a:t>
            </a:r>
            <a:endParaRPr lang="en-US" sz="700" dirty="0"/>
          </a:p>
        </p:txBody>
      </p:sp>
      <p:sp>
        <p:nvSpPr>
          <p:cNvPr id="77" name="SRC180"/>
          <p:cNvSpPr txBox="1"/>
          <p:nvPr/>
        </p:nvSpPr>
        <p:spPr>
          <a:xfrm>
            <a:off x="6832635" y="3434379"/>
            <a:ext cx="813739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benevolent</a:t>
            </a:r>
            <a:endParaRPr lang="en-US" sz="700" dirty="0"/>
          </a:p>
        </p:txBody>
      </p:sp>
      <p:sp>
        <p:nvSpPr>
          <p:cNvPr id="78" name="SRC181"/>
          <p:cNvSpPr txBox="1"/>
          <p:nvPr/>
        </p:nvSpPr>
        <p:spPr>
          <a:xfrm>
            <a:off x="7556498" y="3977828"/>
            <a:ext cx="1194279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value for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community</a:t>
            </a:r>
            <a:endParaRPr lang="en-US" sz="700" dirty="0"/>
          </a:p>
        </p:txBody>
      </p:sp>
      <p:sp>
        <p:nvSpPr>
          <p:cNvPr id="79" name="SRC182"/>
          <p:cNvSpPr txBox="1"/>
          <p:nvPr/>
        </p:nvSpPr>
        <p:spPr>
          <a:xfrm>
            <a:off x="6876674" y="3308657"/>
            <a:ext cx="127696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putting subordinates first</a:t>
            </a:r>
            <a:endParaRPr lang="en-US" sz="700" dirty="0"/>
          </a:p>
        </p:txBody>
      </p:sp>
      <p:sp>
        <p:nvSpPr>
          <p:cNvPr id="80" name="SRC183"/>
          <p:cNvSpPr txBox="1"/>
          <p:nvPr/>
        </p:nvSpPr>
        <p:spPr>
          <a:xfrm>
            <a:off x="8274435" y="3427307"/>
            <a:ext cx="601811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</a:t>
            </a:r>
            <a:endParaRPr lang="en-US" sz="700" dirty="0"/>
          </a:p>
        </p:txBody>
      </p:sp>
      <p:sp>
        <p:nvSpPr>
          <p:cNvPr id="81" name="SRC184"/>
          <p:cNvSpPr txBox="1"/>
          <p:nvPr/>
        </p:nvSpPr>
        <p:spPr>
          <a:xfrm>
            <a:off x="8110795" y="4213801"/>
            <a:ext cx="929090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self-sacrificing</a:t>
            </a:r>
            <a:endParaRPr lang="en-US" sz="700" dirty="0"/>
          </a:p>
        </p:txBody>
      </p:sp>
      <p:sp>
        <p:nvSpPr>
          <p:cNvPr id="82" name="SRC185"/>
          <p:cNvSpPr txBox="1"/>
          <p:nvPr/>
        </p:nvSpPr>
        <p:spPr>
          <a:xfrm>
            <a:off x="6842937" y="3006810"/>
            <a:ext cx="1037554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700" dirty="0"/>
          </a:p>
        </p:txBody>
      </p:sp>
      <p:sp>
        <p:nvSpPr>
          <p:cNvPr id="83" name="SRC186"/>
          <p:cNvSpPr txBox="1"/>
          <p:nvPr/>
        </p:nvSpPr>
        <p:spPr>
          <a:xfrm>
            <a:off x="7658378" y="3093059"/>
            <a:ext cx="95119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health-promoting</a:t>
            </a:r>
            <a:endParaRPr lang="en-US" sz="700" dirty="0"/>
          </a:p>
        </p:txBody>
      </p:sp>
      <p:sp>
        <p:nvSpPr>
          <p:cNvPr id="84" name="SRC187"/>
          <p:cNvSpPr txBox="1"/>
          <p:nvPr/>
        </p:nvSpPr>
        <p:spPr>
          <a:xfrm>
            <a:off x="7992636" y="2874432"/>
            <a:ext cx="73681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</a:t>
            </a:r>
            <a:endParaRPr lang="en-US" sz="700" dirty="0"/>
          </a:p>
        </p:txBody>
      </p:sp>
      <p:sp>
        <p:nvSpPr>
          <p:cNvPr id="85" name="SRC188"/>
          <p:cNvSpPr txBox="1"/>
          <p:nvPr/>
        </p:nvSpPr>
        <p:spPr>
          <a:xfrm>
            <a:off x="7118975" y="4159282"/>
            <a:ext cx="894273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interpersonal fairness</a:t>
            </a:r>
            <a:endParaRPr lang="en-US" sz="700" dirty="0"/>
          </a:p>
        </p:txBody>
      </p:sp>
      <p:sp>
        <p:nvSpPr>
          <p:cNvPr id="86" name="SRC189"/>
          <p:cNvSpPr txBox="1"/>
          <p:nvPr/>
        </p:nvSpPr>
        <p:spPr>
          <a:xfrm>
            <a:off x="7307026" y="3717921"/>
            <a:ext cx="42251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spiritual</a:t>
            </a:r>
            <a:endParaRPr lang="en-US" sz="700" dirty="0"/>
          </a:p>
        </p:txBody>
      </p:sp>
      <p:sp>
        <p:nvSpPr>
          <p:cNvPr id="87" name="SRC190"/>
          <p:cNvSpPr txBox="1"/>
          <p:nvPr/>
        </p:nvSpPr>
        <p:spPr>
          <a:xfrm>
            <a:off x="7637315" y="3844540"/>
            <a:ext cx="817252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distributive fairness</a:t>
            </a:r>
            <a:endParaRPr lang="en-US" sz="700" dirty="0"/>
          </a:p>
        </p:txBody>
      </p:sp>
      <p:sp>
        <p:nvSpPr>
          <p:cNvPr id="88" name="SRC191"/>
          <p:cNvSpPr txBox="1"/>
          <p:nvPr/>
        </p:nvSpPr>
        <p:spPr>
          <a:xfrm>
            <a:off x="7000460" y="3508052"/>
            <a:ext cx="55042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700" dirty="0"/>
          </a:p>
        </p:txBody>
      </p:sp>
      <p:sp>
        <p:nvSpPr>
          <p:cNvPr id="89" name="SRC192"/>
          <p:cNvSpPr txBox="1"/>
          <p:nvPr/>
        </p:nvSpPr>
        <p:spPr>
          <a:xfrm>
            <a:off x="6762076" y="3913302"/>
            <a:ext cx="89564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Informational fairness</a:t>
            </a:r>
            <a:endParaRPr lang="en-US" sz="700" dirty="0"/>
          </a:p>
        </p:txBody>
      </p:sp>
      <p:sp>
        <p:nvSpPr>
          <p:cNvPr id="90" name="SRC193"/>
          <p:cNvSpPr txBox="1"/>
          <p:nvPr/>
        </p:nvSpPr>
        <p:spPr>
          <a:xfrm>
            <a:off x="7404112" y="3486441"/>
            <a:ext cx="674322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boundary spanning</a:t>
            </a:r>
            <a:endParaRPr lang="en-US" sz="700" dirty="0"/>
          </a:p>
        </p:txBody>
      </p:sp>
      <p:sp>
        <p:nvSpPr>
          <p:cNvPr id="91" name="SRC194"/>
          <p:cNvSpPr txBox="1"/>
          <p:nvPr/>
        </p:nvSpPr>
        <p:spPr>
          <a:xfrm>
            <a:off x="7054829" y="4018021"/>
            <a:ext cx="92065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procedural fairness</a:t>
            </a:r>
            <a:endParaRPr lang="en-US" sz="700" dirty="0"/>
          </a:p>
        </p:txBody>
      </p:sp>
      <p:sp>
        <p:nvSpPr>
          <p:cNvPr id="92" name="SRC195"/>
          <p:cNvSpPr txBox="1"/>
          <p:nvPr/>
        </p:nvSpPr>
        <p:spPr>
          <a:xfrm>
            <a:off x="8044661" y="3207209"/>
            <a:ext cx="674322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collaborate</a:t>
            </a:r>
            <a:endParaRPr lang="en-US" sz="700" dirty="0"/>
          </a:p>
        </p:txBody>
      </p:sp>
      <p:sp>
        <p:nvSpPr>
          <p:cNvPr id="93" name="SRC167"/>
          <p:cNvSpPr txBox="1"/>
          <p:nvPr/>
        </p:nvSpPr>
        <p:spPr>
          <a:xfrm>
            <a:off x="8454567" y="3146727"/>
            <a:ext cx="689115" cy="35649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 secure-base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700" dirty="0"/>
          </a:p>
        </p:txBody>
      </p:sp>
      <p:sp>
        <p:nvSpPr>
          <p:cNvPr id="94" name="SRC197"/>
          <p:cNvSpPr txBox="1"/>
          <p:nvPr/>
        </p:nvSpPr>
        <p:spPr>
          <a:xfrm>
            <a:off x="6910879" y="1936570"/>
            <a:ext cx="58206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bureaucratic</a:t>
            </a:r>
            <a:endParaRPr lang="en-US" sz="700" dirty="0"/>
          </a:p>
        </p:txBody>
      </p:sp>
      <p:sp>
        <p:nvSpPr>
          <p:cNvPr id="95" name="SRC198"/>
          <p:cNvSpPr txBox="1"/>
          <p:nvPr/>
        </p:nvSpPr>
        <p:spPr>
          <a:xfrm>
            <a:off x="6654453" y="2251992"/>
            <a:ext cx="650376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Ethical</a:t>
            </a:r>
            <a:endParaRPr lang="en-US" sz="700" dirty="0"/>
          </a:p>
        </p:txBody>
      </p:sp>
      <p:sp>
        <p:nvSpPr>
          <p:cNvPr id="96" name="SRC199"/>
          <p:cNvSpPr txBox="1"/>
          <p:nvPr/>
        </p:nvSpPr>
        <p:spPr>
          <a:xfrm>
            <a:off x="6297409" y="1646948"/>
            <a:ext cx="579310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700" dirty="0"/>
          </a:p>
        </p:txBody>
      </p:sp>
      <p:sp>
        <p:nvSpPr>
          <p:cNvPr id="97" name="SRC200"/>
          <p:cNvSpPr txBox="1"/>
          <p:nvPr/>
        </p:nvSpPr>
        <p:spPr>
          <a:xfrm>
            <a:off x="6523359" y="1516044"/>
            <a:ext cx="507791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controlling</a:t>
            </a:r>
            <a:endParaRPr lang="en-US" sz="700" dirty="0"/>
          </a:p>
        </p:txBody>
      </p:sp>
      <p:sp>
        <p:nvSpPr>
          <p:cNvPr id="98" name="SRC201"/>
          <p:cNvSpPr txBox="1"/>
          <p:nvPr/>
        </p:nvSpPr>
        <p:spPr>
          <a:xfrm>
            <a:off x="5266657" y="2458673"/>
            <a:ext cx="966727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internalized moral perspective</a:t>
            </a:r>
            <a:endParaRPr lang="en-US" sz="700" dirty="0"/>
          </a:p>
        </p:txBody>
      </p:sp>
      <p:sp>
        <p:nvSpPr>
          <p:cNvPr id="99" name="SRC202"/>
          <p:cNvSpPr txBox="1"/>
          <p:nvPr/>
        </p:nvSpPr>
        <p:spPr>
          <a:xfrm>
            <a:off x="5673489" y="2197359"/>
            <a:ext cx="608193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 person</a:t>
            </a:r>
            <a:endParaRPr lang="en-US" sz="700" dirty="0"/>
          </a:p>
        </p:txBody>
      </p:sp>
      <p:sp>
        <p:nvSpPr>
          <p:cNvPr id="100" name="SRC203"/>
          <p:cNvSpPr txBox="1"/>
          <p:nvPr/>
        </p:nvSpPr>
        <p:spPr>
          <a:xfrm>
            <a:off x="5489185" y="2077380"/>
            <a:ext cx="676963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 manager</a:t>
            </a:r>
            <a:endParaRPr lang="en-US" sz="700" dirty="0"/>
          </a:p>
        </p:txBody>
      </p:sp>
      <p:sp>
        <p:nvSpPr>
          <p:cNvPr id="101" name="SRC204"/>
          <p:cNvSpPr txBox="1"/>
          <p:nvPr/>
        </p:nvSpPr>
        <p:spPr>
          <a:xfrm>
            <a:off x="5295430" y="2325839"/>
            <a:ext cx="650236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</a:t>
            </a:r>
            <a:endParaRPr lang="en-US" sz="700" dirty="0"/>
          </a:p>
        </p:txBody>
      </p:sp>
      <p:sp>
        <p:nvSpPr>
          <p:cNvPr id="102" name="SRC205"/>
          <p:cNvSpPr txBox="1"/>
          <p:nvPr/>
        </p:nvSpPr>
        <p:spPr>
          <a:xfrm>
            <a:off x="5870762" y="2297904"/>
            <a:ext cx="767738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behaving ethically</a:t>
            </a:r>
            <a:endParaRPr lang="en-US" sz="700" dirty="0"/>
          </a:p>
        </p:txBody>
      </p:sp>
      <p:sp>
        <p:nvSpPr>
          <p:cNvPr id="103" name="SRC206"/>
          <p:cNvSpPr txBox="1"/>
          <p:nvPr/>
        </p:nvSpPr>
        <p:spPr>
          <a:xfrm>
            <a:off x="5917097" y="1890841"/>
            <a:ext cx="524295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Ideological</a:t>
            </a:r>
            <a:endParaRPr lang="en-US" sz="700" dirty="0"/>
          </a:p>
        </p:txBody>
      </p:sp>
      <p:sp>
        <p:nvSpPr>
          <p:cNvPr id="104" name="SRC207"/>
          <p:cNvSpPr txBox="1"/>
          <p:nvPr/>
        </p:nvSpPr>
        <p:spPr>
          <a:xfrm>
            <a:off x="5038410" y="2077380"/>
            <a:ext cx="661942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character</a:t>
            </a:r>
            <a:endParaRPr lang="en-US" sz="700" dirty="0"/>
          </a:p>
        </p:txBody>
      </p:sp>
      <p:sp>
        <p:nvSpPr>
          <p:cNvPr id="105" name="SRC208"/>
          <p:cNvSpPr txBox="1"/>
          <p:nvPr/>
        </p:nvSpPr>
        <p:spPr>
          <a:xfrm>
            <a:off x="6701258" y="2107671"/>
            <a:ext cx="957121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sensitivity</a:t>
            </a:r>
            <a:endParaRPr lang="en-US" sz="700" dirty="0"/>
          </a:p>
        </p:txBody>
      </p:sp>
      <p:sp>
        <p:nvSpPr>
          <p:cNvPr id="106" name="SRC209"/>
          <p:cNvSpPr txBox="1"/>
          <p:nvPr/>
        </p:nvSpPr>
        <p:spPr>
          <a:xfrm>
            <a:off x="6413966" y="2063947"/>
            <a:ext cx="568307" cy="171648"/>
          </a:xfrm>
          <a:prstGeom prst="rect">
            <a:avLst/>
          </a:prstGeom>
          <a:noFill/>
          <a:ln/>
        </p:spPr>
        <p:txBody>
          <a:bodyPr wrap="non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stewardship</a:t>
            </a:r>
            <a:endParaRPr lang="en-US" sz="700" dirty="0"/>
          </a:p>
        </p:txBody>
      </p:sp>
      <p:sp>
        <p:nvSpPr>
          <p:cNvPr id="107" name="SRC210"/>
          <p:cNvSpPr txBox="1"/>
          <p:nvPr/>
        </p:nvSpPr>
        <p:spPr>
          <a:xfrm>
            <a:off x="6472804" y="1764120"/>
            <a:ext cx="693984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avoidance-orientation</a:t>
            </a:r>
            <a:endParaRPr lang="en-US" sz="700" dirty="0"/>
          </a:p>
        </p:txBody>
      </p:sp>
      <p:sp>
        <p:nvSpPr>
          <p:cNvPr id="108" name="SRC211"/>
          <p:cNvSpPr txBox="1"/>
          <p:nvPr/>
        </p:nvSpPr>
        <p:spPr>
          <a:xfrm>
            <a:off x="5426135" y="1616502"/>
            <a:ext cx="113999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behavioral integrity</a:t>
            </a:r>
            <a:endParaRPr lang="en-US" sz="700" dirty="0"/>
          </a:p>
        </p:txBody>
      </p:sp>
      <p:sp>
        <p:nvSpPr>
          <p:cNvPr id="109" name="SRC212"/>
          <p:cNvSpPr txBox="1"/>
          <p:nvPr/>
        </p:nvSpPr>
        <p:spPr>
          <a:xfrm>
            <a:off x="5539854" y="1781250"/>
            <a:ext cx="736330" cy="264073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managerial rigidity</a:t>
            </a:r>
            <a:endParaRPr lang="en-US" sz="700" dirty="0"/>
          </a:p>
        </p:txBody>
      </p:sp>
      <p:sp>
        <p:nvSpPr>
          <p:cNvPr id="110" name="SRC213"/>
          <p:cNvSpPr txBox="1"/>
          <p:nvPr/>
        </p:nvSpPr>
        <p:spPr>
          <a:xfrm>
            <a:off x="6237692" y="2505555"/>
            <a:ext cx="842823" cy="171648"/>
          </a:xfrm>
          <a:prstGeom prst="rect">
            <a:avLst/>
          </a:prstGeom>
          <a:noFill/>
          <a:ln/>
        </p:spPr>
        <p:txBody>
          <a:bodyPr wrap="square" lIns="78456" tIns="39228" rIns="39228" bIns="78456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the way</a:t>
            </a:r>
            <a:endParaRPr lang="en-US" sz="700" dirty="0"/>
          </a:p>
        </p:txBody>
      </p:sp>
      <p:sp>
        <p:nvSpPr>
          <p:cNvPr id="111" name="Text 109"/>
          <p:cNvSpPr txBox="1"/>
          <p:nvPr/>
        </p:nvSpPr>
        <p:spPr>
          <a:xfrm>
            <a:off x="11183112" y="633679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02B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800" dirty="0"/>
              <a:t>Vier basis </a:t>
            </a:r>
            <a:r>
              <a:rPr lang="en-US" sz="2800" dirty="0" err="1"/>
              <a:t>psychologische</a:t>
            </a:r>
            <a:r>
              <a:rPr lang="en-US" sz="2800" dirty="0"/>
              <a:t> </a:t>
            </a:r>
            <a:r>
              <a:rPr lang="en-US" sz="2800" dirty="0" err="1"/>
              <a:t>behoeften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548640" y="1417320"/>
            <a:ext cx="2567178" cy="4480560"/>
          </a:xfrm>
          <a:prstGeom prst="roundRect">
            <a:avLst>
              <a:gd name="adj" fmla="val 2850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blurRad="1524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5" name="Photo s5_3.png" descr="img/s5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330768"/>
            <a:ext cx="2201418" cy="1464944"/>
          </a:xfrm>
          <a:prstGeom prst="roundRect">
            <a:avLst>
              <a:gd name="adj" fmla="val 5000"/>
            </a:avLst>
          </a:prstGeom>
        </p:spPr>
      </p:pic>
      <p:sp>
        <p:nvSpPr>
          <p:cNvPr id="6" name="Shape 2"/>
          <p:cNvSpPr/>
          <p:nvPr/>
        </p:nvSpPr>
        <p:spPr>
          <a:xfrm>
            <a:off x="777240" y="4937760"/>
            <a:ext cx="2109978" cy="685800"/>
          </a:xfrm>
          <a:prstGeom prst="roundRect">
            <a:avLst>
              <a:gd name="adj" fmla="val 13333"/>
            </a:avLst>
          </a:prstGeom>
          <a:solidFill>
            <a:srgbClr val="E1AE67"/>
          </a:solidFill>
          <a:ln w="12700">
            <a:solidFill>
              <a:srgbClr val="E1AE6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 txBox="1"/>
          <p:nvPr/>
        </p:nvSpPr>
        <p:spPr>
          <a:xfrm>
            <a:off x="777240" y="4937760"/>
            <a:ext cx="21099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Incompetent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3390138" y="1417320"/>
            <a:ext cx="2567178" cy="4480560"/>
          </a:xfrm>
          <a:prstGeom prst="roundRect">
            <a:avLst>
              <a:gd name="adj" fmla="val 2850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blurRad="1524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9" name="Photo s5_5.jpg" descr="img/s5_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018" y="2546444"/>
            <a:ext cx="2201418" cy="1033593"/>
          </a:xfrm>
          <a:prstGeom prst="roundRect">
            <a:avLst>
              <a:gd name="adj" fmla="val 5000"/>
            </a:avLst>
          </a:prstGeom>
        </p:spPr>
      </p:pic>
      <p:sp>
        <p:nvSpPr>
          <p:cNvPr id="10" name="Shape 5"/>
          <p:cNvSpPr/>
          <p:nvPr/>
        </p:nvSpPr>
        <p:spPr>
          <a:xfrm>
            <a:off x="3618738" y="4937760"/>
            <a:ext cx="2109978" cy="685800"/>
          </a:xfrm>
          <a:prstGeom prst="roundRect">
            <a:avLst>
              <a:gd name="adj" fmla="val 13333"/>
            </a:avLst>
          </a:prstGeom>
          <a:solidFill>
            <a:srgbClr val="BD0226"/>
          </a:solidFill>
          <a:ln w="12700">
            <a:solidFill>
              <a:srgbClr val="BD022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6"/>
          <p:cNvSpPr txBox="1"/>
          <p:nvPr/>
        </p:nvSpPr>
        <p:spPr>
          <a:xfrm>
            <a:off x="3618738" y="4937760"/>
            <a:ext cx="21099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buitengesloten</a:t>
            </a:r>
            <a:endParaRPr lang="en-US" sz="2000" dirty="0"/>
          </a:p>
        </p:txBody>
      </p:sp>
      <p:sp>
        <p:nvSpPr>
          <p:cNvPr id="12" name="Shape 7"/>
          <p:cNvSpPr/>
          <p:nvPr/>
        </p:nvSpPr>
        <p:spPr>
          <a:xfrm>
            <a:off x="6231636" y="1417320"/>
            <a:ext cx="2567178" cy="4480560"/>
          </a:xfrm>
          <a:prstGeom prst="roundRect">
            <a:avLst>
              <a:gd name="adj" fmla="val 2850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blurRad="1524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3" name="Photo s5_7.jpg" descr="img/s5_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516" y="2402815"/>
            <a:ext cx="2201418" cy="1320851"/>
          </a:xfrm>
          <a:prstGeom prst="roundRect">
            <a:avLst>
              <a:gd name="adj" fmla="val 5000"/>
            </a:avLst>
          </a:prstGeom>
        </p:spPr>
      </p:pic>
      <p:sp>
        <p:nvSpPr>
          <p:cNvPr id="14" name="Shape 8"/>
          <p:cNvSpPr/>
          <p:nvPr/>
        </p:nvSpPr>
        <p:spPr>
          <a:xfrm>
            <a:off x="6460236" y="4937760"/>
            <a:ext cx="2109978" cy="685800"/>
          </a:xfrm>
          <a:prstGeom prst="roundRect">
            <a:avLst>
              <a:gd name="adj" fmla="val 13333"/>
            </a:avLst>
          </a:prstGeom>
          <a:solidFill>
            <a:srgbClr val="5D8972"/>
          </a:solidFill>
          <a:ln w="12700">
            <a:solidFill>
              <a:srgbClr val="5D897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9"/>
          <p:cNvSpPr txBox="1"/>
          <p:nvPr/>
        </p:nvSpPr>
        <p:spPr>
          <a:xfrm>
            <a:off x="6460236" y="4937760"/>
            <a:ext cx="21099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Doeloos</a:t>
            </a:r>
            <a:endParaRPr lang="en-US" sz="2000" dirty="0"/>
          </a:p>
        </p:txBody>
      </p:sp>
      <p:sp>
        <p:nvSpPr>
          <p:cNvPr id="16" name="Shape 10"/>
          <p:cNvSpPr/>
          <p:nvPr/>
        </p:nvSpPr>
        <p:spPr>
          <a:xfrm>
            <a:off x="9073134" y="1417320"/>
            <a:ext cx="2567178" cy="4480560"/>
          </a:xfrm>
          <a:prstGeom prst="roundRect">
            <a:avLst>
              <a:gd name="adj" fmla="val 2850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blurRad="1524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7" name="Photo s5_9.png" descr="img/s5_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6014" y="1962531"/>
            <a:ext cx="2201418" cy="2201418"/>
          </a:xfrm>
          <a:prstGeom prst="roundRect">
            <a:avLst>
              <a:gd name="adj" fmla="val 5000"/>
            </a:avLst>
          </a:prstGeom>
        </p:spPr>
      </p:pic>
      <p:sp>
        <p:nvSpPr>
          <p:cNvPr id="18" name="Shape 11"/>
          <p:cNvSpPr/>
          <p:nvPr/>
        </p:nvSpPr>
        <p:spPr>
          <a:xfrm>
            <a:off x="9301734" y="4937760"/>
            <a:ext cx="2109978" cy="685800"/>
          </a:xfrm>
          <a:prstGeom prst="roundRect">
            <a:avLst>
              <a:gd name="adj" fmla="val 13333"/>
            </a:avLst>
          </a:prstGeom>
          <a:solidFill>
            <a:srgbClr val="3C71A8"/>
          </a:solidFill>
          <a:ln w="12700">
            <a:solidFill>
              <a:srgbClr val="3C71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2"/>
          <p:cNvSpPr txBox="1"/>
          <p:nvPr/>
        </p:nvSpPr>
        <p:spPr>
          <a:xfrm>
            <a:off x="9301734" y="4937760"/>
            <a:ext cx="21099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Onveilig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367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202B5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1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47472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 </a:t>
            </a:r>
            <a:r>
              <a:rPr lang="en-US" sz="2800" b="1" dirty="0" err="1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bos</a:t>
            </a:r>
            <a:r>
              <a:rPr lang="en-US" sz="280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door de </a:t>
            </a:r>
            <a:r>
              <a:rPr lang="en-US" sz="2800" b="1" dirty="0" err="1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bomen</a:t>
            </a:r>
            <a:r>
              <a:rPr lang="en-US" sz="280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zien</a:t>
            </a:r>
            <a:endParaRPr lang="en-US" sz="2800" dirty="0"/>
          </a:p>
        </p:txBody>
      </p:sp>
      <p:sp>
        <p:nvSpPr>
          <p:cNvPr id="3" name="SRC98"/>
          <p:cNvSpPr txBox="1"/>
          <p:nvPr/>
        </p:nvSpPr>
        <p:spPr>
          <a:xfrm>
            <a:off x="5391076" y="3726268"/>
            <a:ext cx="70709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reward</a:t>
            </a:r>
            <a:endParaRPr lang="en-US" sz="700" dirty="0"/>
          </a:p>
        </p:txBody>
      </p:sp>
      <p:sp>
        <p:nvSpPr>
          <p:cNvPr id="4" name="SRC100"/>
          <p:cNvSpPr txBox="1"/>
          <p:nvPr/>
        </p:nvSpPr>
        <p:spPr>
          <a:xfrm>
            <a:off x="4962210" y="3582920"/>
            <a:ext cx="654799" cy="35505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mgmt by exception (active)</a:t>
            </a:r>
            <a:endParaRPr lang="en-US" sz="700" dirty="0"/>
          </a:p>
        </p:txBody>
      </p:sp>
      <p:sp>
        <p:nvSpPr>
          <p:cNvPr id="5" name="SRC101"/>
          <p:cNvSpPr txBox="1"/>
          <p:nvPr/>
        </p:nvSpPr>
        <p:spPr>
          <a:xfrm>
            <a:off x="5162321" y="3973945"/>
            <a:ext cx="68654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reward</a:t>
            </a:r>
            <a:endParaRPr lang="en-US" sz="700" dirty="0"/>
          </a:p>
        </p:txBody>
      </p:sp>
      <p:sp>
        <p:nvSpPr>
          <p:cNvPr id="6" name="SRC102"/>
          <p:cNvSpPr txBox="1"/>
          <p:nvPr/>
        </p:nvSpPr>
        <p:spPr>
          <a:xfrm>
            <a:off x="4199764" y="3413943"/>
            <a:ext cx="54956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self-serving</a:t>
            </a:r>
            <a:endParaRPr lang="en-US" sz="700" dirty="0"/>
          </a:p>
        </p:txBody>
      </p:sp>
      <p:sp>
        <p:nvSpPr>
          <p:cNvPr id="7" name="SRC103"/>
          <p:cNvSpPr txBox="1"/>
          <p:nvPr/>
        </p:nvSpPr>
        <p:spPr>
          <a:xfrm>
            <a:off x="5169521" y="2953834"/>
            <a:ext cx="57422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Paternalistic</a:t>
            </a:r>
            <a:endParaRPr lang="en-US" sz="700" dirty="0"/>
          </a:p>
        </p:txBody>
      </p:sp>
      <p:sp>
        <p:nvSpPr>
          <p:cNvPr id="8" name="SRC104"/>
          <p:cNvSpPr txBox="1"/>
          <p:nvPr/>
        </p:nvSpPr>
        <p:spPr>
          <a:xfrm>
            <a:off x="4295625" y="3306024"/>
            <a:ext cx="583809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representing</a:t>
            </a:r>
            <a:endParaRPr lang="en-US" sz="700" dirty="0"/>
          </a:p>
        </p:txBody>
      </p:sp>
      <p:sp>
        <p:nvSpPr>
          <p:cNvPr id="9" name="SRC105"/>
          <p:cNvSpPr txBox="1"/>
          <p:nvPr/>
        </p:nvSpPr>
        <p:spPr>
          <a:xfrm>
            <a:off x="4522705" y="3638638"/>
            <a:ext cx="581069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Instrumental</a:t>
            </a:r>
            <a:endParaRPr lang="en-US" sz="700" dirty="0"/>
          </a:p>
        </p:txBody>
      </p:sp>
      <p:sp>
        <p:nvSpPr>
          <p:cNvPr id="10" name="SRC106"/>
          <p:cNvSpPr txBox="1"/>
          <p:nvPr/>
        </p:nvSpPr>
        <p:spPr>
          <a:xfrm>
            <a:off x="5217707" y="4058440"/>
            <a:ext cx="537236" cy="2630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700" dirty="0"/>
          </a:p>
        </p:txBody>
      </p:sp>
      <p:sp>
        <p:nvSpPr>
          <p:cNvPr id="11" name="SRC107"/>
          <p:cNvSpPr txBox="1"/>
          <p:nvPr/>
        </p:nvSpPr>
        <p:spPr>
          <a:xfrm>
            <a:off x="3706504" y="4078278"/>
            <a:ext cx="859138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processing</a:t>
            </a:r>
            <a:endParaRPr lang="en-US" sz="700" dirty="0"/>
          </a:p>
        </p:txBody>
      </p:sp>
      <p:sp>
        <p:nvSpPr>
          <p:cNvPr id="12" name="SRC108"/>
          <p:cNvSpPr txBox="1"/>
          <p:nvPr/>
        </p:nvSpPr>
        <p:spPr>
          <a:xfrm>
            <a:off x="4489715" y="3164722"/>
            <a:ext cx="583809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authoritarian</a:t>
            </a:r>
            <a:endParaRPr lang="en-US" sz="700" dirty="0"/>
          </a:p>
        </p:txBody>
      </p:sp>
      <p:sp>
        <p:nvSpPr>
          <p:cNvPr id="13" name="SRC109"/>
          <p:cNvSpPr txBox="1"/>
          <p:nvPr/>
        </p:nvSpPr>
        <p:spPr>
          <a:xfrm>
            <a:off x="3830408" y="3700256"/>
            <a:ext cx="57559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authoritative</a:t>
            </a:r>
            <a:endParaRPr lang="en-US" sz="700" dirty="0"/>
          </a:p>
        </p:txBody>
      </p:sp>
      <p:sp>
        <p:nvSpPr>
          <p:cNvPr id="14" name="SRC110"/>
          <p:cNvSpPr txBox="1"/>
          <p:nvPr/>
        </p:nvSpPr>
        <p:spPr>
          <a:xfrm>
            <a:off x="3730616" y="3883754"/>
            <a:ext cx="767363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contingent reward</a:t>
            </a:r>
            <a:endParaRPr lang="en-US" sz="700" dirty="0"/>
          </a:p>
        </p:txBody>
      </p:sp>
      <p:sp>
        <p:nvSpPr>
          <p:cNvPr id="15" name="SRC111"/>
          <p:cNvSpPr txBox="1"/>
          <p:nvPr/>
        </p:nvSpPr>
        <p:spPr>
          <a:xfrm>
            <a:off x="5497383" y="3518721"/>
            <a:ext cx="463267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coaching</a:t>
            </a:r>
            <a:endParaRPr lang="en-US" sz="700" dirty="0"/>
          </a:p>
        </p:txBody>
      </p:sp>
      <p:sp>
        <p:nvSpPr>
          <p:cNvPr id="16" name="SRC112"/>
          <p:cNvSpPr txBox="1"/>
          <p:nvPr/>
        </p:nvSpPr>
        <p:spPr>
          <a:xfrm>
            <a:off x="5228354" y="3178504"/>
            <a:ext cx="596137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goal-focused</a:t>
            </a:r>
            <a:endParaRPr lang="en-US" sz="700" dirty="0"/>
          </a:p>
        </p:txBody>
      </p:sp>
      <p:sp>
        <p:nvSpPr>
          <p:cNvPr id="17" name="SRC113"/>
          <p:cNvSpPr txBox="1"/>
          <p:nvPr/>
        </p:nvSpPr>
        <p:spPr>
          <a:xfrm>
            <a:off x="3722537" y="3357045"/>
            <a:ext cx="653555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leadership</a:t>
            </a:r>
            <a:endParaRPr lang="en-US" sz="700" dirty="0"/>
          </a:p>
        </p:txBody>
      </p:sp>
      <p:sp>
        <p:nvSpPr>
          <p:cNvPr id="18" name="SRC114"/>
          <p:cNvSpPr txBox="1"/>
          <p:nvPr/>
        </p:nvSpPr>
        <p:spPr>
          <a:xfrm>
            <a:off x="4578654" y="2920681"/>
            <a:ext cx="597507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skills</a:t>
            </a:r>
            <a:endParaRPr lang="en-US" sz="700" dirty="0"/>
          </a:p>
        </p:txBody>
      </p:sp>
      <p:sp>
        <p:nvSpPr>
          <p:cNvPr id="19" name="SRC115"/>
          <p:cNvSpPr txBox="1"/>
          <p:nvPr/>
        </p:nvSpPr>
        <p:spPr>
          <a:xfrm>
            <a:off x="5328644" y="4316342"/>
            <a:ext cx="49477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pragmatic</a:t>
            </a:r>
            <a:endParaRPr lang="en-US" sz="700" dirty="0"/>
          </a:p>
        </p:txBody>
      </p:sp>
      <p:sp>
        <p:nvSpPr>
          <p:cNvPr id="20" name="SRC116"/>
          <p:cNvSpPr txBox="1"/>
          <p:nvPr/>
        </p:nvSpPr>
        <p:spPr>
          <a:xfrm>
            <a:off x="4749328" y="3480388"/>
            <a:ext cx="54819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recognizing</a:t>
            </a:r>
            <a:endParaRPr lang="en-US" sz="700" dirty="0"/>
          </a:p>
        </p:txBody>
      </p:sp>
      <p:sp>
        <p:nvSpPr>
          <p:cNvPr id="21" name="SRC117"/>
          <p:cNvSpPr txBox="1"/>
          <p:nvPr/>
        </p:nvSpPr>
        <p:spPr>
          <a:xfrm>
            <a:off x="4567171" y="4014096"/>
            <a:ext cx="71394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skills</a:t>
            </a:r>
            <a:endParaRPr lang="en-US" sz="700" dirty="0"/>
          </a:p>
        </p:txBody>
      </p:sp>
      <p:sp>
        <p:nvSpPr>
          <p:cNvPr id="22" name="SRC118"/>
          <p:cNvSpPr txBox="1"/>
          <p:nvPr/>
        </p:nvSpPr>
        <p:spPr>
          <a:xfrm>
            <a:off x="5272277" y="3435835"/>
            <a:ext cx="459157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clarifying</a:t>
            </a:r>
            <a:endParaRPr lang="en-US" sz="700" dirty="0"/>
          </a:p>
        </p:txBody>
      </p:sp>
      <p:sp>
        <p:nvSpPr>
          <p:cNvPr id="23" name="SRC119"/>
          <p:cNvSpPr txBox="1"/>
          <p:nvPr/>
        </p:nvSpPr>
        <p:spPr>
          <a:xfrm>
            <a:off x="4350768" y="4198277"/>
            <a:ext cx="452308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</a:t>
            </a:r>
            <a:endParaRPr lang="en-US" sz="700" dirty="0"/>
          </a:p>
        </p:txBody>
      </p:sp>
      <p:sp>
        <p:nvSpPr>
          <p:cNvPr id="24" name="SRC120"/>
          <p:cNvSpPr txBox="1"/>
          <p:nvPr/>
        </p:nvSpPr>
        <p:spPr>
          <a:xfrm>
            <a:off x="4961669" y="3295426"/>
            <a:ext cx="69750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problem-solving</a:t>
            </a:r>
            <a:endParaRPr lang="en-US" sz="700" dirty="0"/>
          </a:p>
        </p:txBody>
      </p:sp>
      <p:sp>
        <p:nvSpPr>
          <p:cNvPr id="25" name="SRC121"/>
          <p:cNvSpPr txBox="1"/>
          <p:nvPr/>
        </p:nvSpPr>
        <p:spPr>
          <a:xfrm>
            <a:off x="4035705" y="3195958"/>
            <a:ext cx="49477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correcting</a:t>
            </a:r>
            <a:endParaRPr lang="en-US" sz="700" dirty="0"/>
          </a:p>
        </p:txBody>
      </p:sp>
      <p:sp>
        <p:nvSpPr>
          <p:cNvPr id="26" name="SRC122"/>
          <p:cNvSpPr txBox="1"/>
          <p:nvPr/>
        </p:nvSpPr>
        <p:spPr>
          <a:xfrm>
            <a:off x="5515190" y="3357539"/>
            <a:ext cx="445459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700" dirty="0"/>
          </a:p>
        </p:txBody>
      </p:sp>
      <p:sp>
        <p:nvSpPr>
          <p:cNvPr id="27" name="SRC123"/>
          <p:cNvSpPr txBox="1"/>
          <p:nvPr/>
        </p:nvSpPr>
        <p:spPr>
          <a:xfrm>
            <a:off x="4661093" y="3828803"/>
            <a:ext cx="691252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monitoring</a:t>
            </a:r>
            <a:endParaRPr lang="en-US" sz="700" dirty="0"/>
          </a:p>
        </p:txBody>
      </p:sp>
      <p:sp>
        <p:nvSpPr>
          <p:cNvPr id="28" name="SRC124"/>
          <p:cNvSpPr txBox="1"/>
          <p:nvPr/>
        </p:nvSpPr>
        <p:spPr>
          <a:xfrm>
            <a:off x="4793831" y="4133763"/>
            <a:ext cx="659781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initiating structure</a:t>
            </a:r>
            <a:endParaRPr lang="en-US" sz="700" dirty="0"/>
          </a:p>
        </p:txBody>
      </p:sp>
      <p:sp>
        <p:nvSpPr>
          <p:cNvPr id="29" name="SRC125"/>
          <p:cNvSpPr txBox="1"/>
          <p:nvPr/>
        </p:nvSpPr>
        <p:spPr>
          <a:xfrm>
            <a:off x="4106931" y="2891074"/>
            <a:ext cx="561960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</a:t>
            </a:r>
            <a:endParaRPr lang="en-US" sz="700" dirty="0"/>
          </a:p>
        </p:txBody>
      </p:sp>
      <p:sp>
        <p:nvSpPr>
          <p:cNvPr id="30" name="SRC126"/>
          <p:cNvSpPr txBox="1"/>
          <p:nvPr/>
        </p:nvSpPr>
        <p:spPr>
          <a:xfrm>
            <a:off x="4648713" y="3073677"/>
            <a:ext cx="785169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leadership</a:t>
            </a:r>
            <a:endParaRPr lang="en-US" sz="700" dirty="0"/>
          </a:p>
        </p:txBody>
      </p:sp>
      <p:sp>
        <p:nvSpPr>
          <p:cNvPr id="31" name="SRC127"/>
          <p:cNvSpPr txBox="1"/>
          <p:nvPr/>
        </p:nvSpPr>
        <p:spPr>
          <a:xfrm>
            <a:off x="4166568" y="3092112"/>
            <a:ext cx="527647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</a:t>
            </a:r>
            <a:endParaRPr lang="en-US" sz="700" dirty="0"/>
          </a:p>
        </p:txBody>
      </p:sp>
      <p:sp>
        <p:nvSpPr>
          <p:cNvPr id="32" name="SRC128"/>
          <p:cNvSpPr txBox="1"/>
          <p:nvPr/>
        </p:nvSpPr>
        <p:spPr>
          <a:xfrm>
            <a:off x="4295837" y="3756561"/>
            <a:ext cx="44272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directive</a:t>
            </a:r>
            <a:endParaRPr lang="en-US" sz="700" dirty="0"/>
          </a:p>
        </p:txBody>
      </p:sp>
      <p:sp>
        <p:nvSpPr>
          <p:cNvPr id="33" name="SRC130"/>
          <p:cNvSpPr txBox="1"/>
          <p:nvPr/>
        </p:nvSpPr>
        <p:spPr>
          <a:xfrm>
            <a:off x="5890721" y="4716677"/>
            <a:ext cx="459157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visionary</a:t>
            </a:r>
            <a:endParaRPr lang="en-US" sz="700" dirty="0"/>
          </a:p>
        </p:txBody>
      </p:sp>
      <p:sp>
        <p:nvSpPr>
          <p:cNvPr id="34" name="SRC132"/>
          <p:cNvSpPr txBox="1"/>
          <p:nvPr/>
        </p:nvSpPr>
        <p:spPr>
          <a:xfrm>
            <a:off x="6986627" y="5243684"/>
            <a:ext cx="1006039" cy="35505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mgmt by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(passive)</a:t>
            </a:r>
            <a:endParaRPr lang="en-US" sz="700" dirty="0"/>
          </a:p>
        </p:txBody>
      </p:sp>
      <p:sp>
        <p:nvSpPr>
          <p:cNvPr id="35" name="SRC133"/>
          <p:cNvSpPr txBox="1"/>
          <p:nvPr/>
        </p:nvSpPr>
        <p:spPr>
          <a:xfrm>
            <a:off x="7132218" y="4721490"/>
            <a:ext cx="582439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</a:t>
            </a:r>
            <a:endParaRPr lang="en-US" sz="700" dirty="0"/>
          </a:p>
        </p:txBody>
      </p:sp>
      <p:sp>
        <p:nvSpPr>
          <p:cNvPr id="36" name="SRC134"/>
          <p:cNvSpPr txBox="1"/>
          <p:nvPr/>
        </p:nvSpPr>
        <p:spPr>
          <a:xfrm>
            <a:off x="5145352" y="5281136"/>
            <a:ext cx="784869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intellectual stimulation</a:t>
            </a:r>
            <a:endParaRPr lang="en-US" sz="700" dirty="0"/>
          </a:p>
        </p:txBody>
      </p:sp>
      <p:sp>
        <p:nvSpPr>
          <p:cNvPr id="37" name="SRC135"/>
          <p:cNvSpPr txBox="1"/>
          <p:nvPr/>
        </p:nvSpPr>
        <p:spPr>
          <a:xfrm>
            <a:off x="6850912" y="5369022"/>
            <a:ext cx="729822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autonomy-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700" dirty="0"/>
          </a:p>
        </p:txBody>
      </p:sp>
      <p:sp>
        <p:nvSpPr>
          <p:cNvPr id="38" name="SRC136"/>
          <p:cNvSpPr txBox="1"/>
          <p:nvPr/>
        </p:nvSpPr>
        <p:spPr>
          <a:xfrm>
            <a:off x="5398192" y="4817322"/>
            <a:ext cx="790048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unconventional behavior</a:t>
            </a:r>
            <a:endParaRPr lang="en-US" sz="700" dirty="0"/>
          </a:p>
        </p:txBody>
      </p:sp>
      <p:sp>
        <p:nvSpPr>
          <p:cNvPr id="39" name="SRC137"/>
          <p:cNvSpPr txBox="1"/>
          <p:nvPr/>
        </p:nvSpPr>
        <p:spPr>
          <a:xfrm>
            <a:off x="7069989" y="4983414"/>
            <a:ext cx="56600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participative</a:t>
            </a:r>
            <a:endParaRPr lang="en-US" sz="700" dirty="0"/>
          </a:p>
        </p:txBody>
      </p:sp>
      <p:sp>
        <p:nvSpPr>
          <p:cNvPr id="40" name="SRC138"/>
          <p:cNvSpPr txBox="1"/>
          <p:nvPr/>
        </p:nvSpPr>
        <p:spPr>
          <a:xfrm>
            <a:off x="4852896" y="5169644"/>
            <a:ext cx="672846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</a:t>
            </a:r>
            <a:endParaRPr lang="en-US" sz="700" dirty="0"/>
          </a:p>
        </p:txBody>
      </p:sp>
      <p:sp>
        <p:nvSpPr>
          <p:cNvPr id="41" name="SRC139"/>
          <p:cNvSpPr txBox="1"/>
          <p:nvPr/>
        </p:nvSpPr>
        <p:spPr>
          <a:xfrm>
            <a:off x="6355408" y="4788860"/>
            <a:ext cx="829529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delegative-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participative</a:t>
            </a:r>
            <a:endParaRPr lang="en-US" sz="700" dirty="0"/>
          </a:p>
        </p:txBody>
      </p:sp>
      <p:sp>
        <p:nvSpPr>
          <p:cNvPr id="42" name="SRC140"/>
          <p:cNvSpPr txBox="1"/>
          <p:nvPr/>
        </p:nvSpPr>
        <p:spPr>
          <a:xfrm>
            <a:off x="5870537" y="4889326"/>
            <a:ext cx="570111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</a:t>
            </a:r>
            <a:endParaRPr lang="en-US" sz="700" dirty="0"/>
          </a:p>
        </p:txBody>
      </p:sp>
      <p:sp>
        <p:nvSpPr>
          <p:cNvPr id="43" name="SRC141"/>
          <p:cNvSpPr txBox="1"/>
          <p:nvPr/>
        </p:nvSpPr>
        <p:spPr>
          <a:xfrm>
            <a:off x="6841314" y="4888632"/>
            <a:ext cx="545455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Democratic</a:t>
            </a:r>
            <a:endParaRPr lang="en-US" sz="700" dirty="0"/>
          </a:p>
        </p:txBody>
      </p:sp>
      <p:sp>
        <p:nvSpPr>
          <p:cNvPr id="44" name="SRC142"/>
          <p:cNvSpPr txBox="1"/>
          <p:nvPr/>
        </p:nvSpPr>
        <p:spPr>
          <a:xfrm>
            <a:off x="5578361" y="5250258"/>
            <a:ext cx="800238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advocating change</a:t>
            </a:r>
            <a:endParaRPr lang="en-US" sz="700" dirty="0"/>
          </a:p>
        </p:txBody>
      </p:sp>
      <p:sp>
        <p:nvSpPr>
          <p:cNvPr id="45" name="SRC143"/>
          <p:cNvSpPr txBox="1"/>
          <p:nvPr/>
        </p:nvSpPr>
        <p:spPr>
          <a:xfrm>
            <a:off x="5244672" y="4736622"/>
            <a:ext cx="538606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envisioning</a:t>
            </a:r>
            <a:endParaRPr lang="en-US" sz="700" dirty="0"/>
          </a:p>
        </p:txBody>
      </p:sp>
      <p:sp>
        <p:nvSpPr>
          <p:cNvPr id="46" name="SRC144"/>
          <p:cNvSpPr txBox="1"/>
          <p:nvPr/>
        </p:nvSpPr>
        <p:spPr>
          <a:xfrm>
            <a:off x="5401253" y="5486690"/>
            <a:ext cx="654314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encouraging innovation</a:t>
            </a:r>
            <a:endParaRPr lang="en-US" sz="700" dirty="0"/>
          </a:p>
        </p:txBody>
      </p:sp>
      <p:sp>
        <p:nvSpPr>
          <p:cNvPr id="47" name="SRC145"/>
          <p:cNvSpPr txBox="1"/>
          <p:nvPr/>
        </p:nvSpPr>
        <p:spPr>
          <a:xfrm>
            <a:off x="6147529" y="5001514"/>
            <a:ext cx="764622" cy="2630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encouraging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learning</a:t>
            </a:r>
            <a:endParaRPr lang="en-US" sz="700" dirty="0"/>
          </a:p>
        </p:txBody>
      </p:sp>
      <p:sp>
        <p:nvSpPr>
          <p:cNvPr id="48" name="SRC146"/>
          <p:cNvSpPr txBox="1"/>
          <p:nvPr/>
        </p:nvSpPr>
        <p:spPr>
          <a:xfrm>
            <a:off x="6618150" y="4580282"/>
            <a:ext cx="689969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 others</a:t>
            </a:r>
            <a:endParaRPr lang="en-US" sz="700" dirty="0"/>
          </a:p>
        </p:txBody>
      </p:sp>
      <p:sp>
        <p:nvSpPr>
          <p:cNvPr id="49" name="SRC147"/>
          <p:cNvSpPr txBox="1"/>
          <p:nvPr/>
        </p:nvSpPr>
        <p:spPr>
          <a:xfrm>
            <a:off x="5290972" y="5095175"/>
            <a:ext cx="1019405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intellectual stimulation</a:t>
            </a:r>
            <a:endParaRPr lang="en-US" sz="700" dirty="0"/>
          </a:p>
        </p:txBody>
      </p:sp>
      <p:sp>
        <p:nvSpPr>
          <p:cNvPr id="50" name="SRC148"/>
          <p:cNvSpPr txBox="1"/>
          <p:nvPr/>
        </p:nvSpPr>
        <p:spPr>
          <a:xfrm>
            <a:off x="5054893" y="4968102"/>
            <a:ext cx="1053650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 motivation</a:t>
            </a:r>
            <a:endParaRPr lang="en-US" sz="700" dirty="0"/>
          </a:p>
        </p:txBody>
      </p:sp>
      <p:sp>
        <p:nvSpPr>
          <p:cNvPr id="51" name="SRC149"/>
          <p:cNvSpPr txBox="1"/>
          <p:nvPr/>
        </p:nvSpPr>
        <p:spPr>
          <a:xfrm>
            <a:off x="6811348" y="4785050"/>
            <a:ext cx="485183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Charisma</a:t>
            </a:r>
            <a:endParaRPr lang="en-US" sz="700" dirty="0"/>
          </a:p>
        </p:txBody>
      </p:sp>
      <p:sp>
        <p:nvSpPr>
          <p:cNvPr id="52" name="SRC150"/>
          <p:cNvSpPr txBox="1"/>
          <p:nvPr/>
        </p:nvSpPr>
        <p:spPr>
          <a:xfrm>
            <a:off x="5068270" y="4663547"/>
            <a:ext cx="56463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inspirational</a:t>
            </a:r>
            <a:endParaRPr lang="en-US" sz="700" dirty="0"/>
          </a:p>
        </p:txBody>
      </p:sp>
      <p:sp>
        <p:nvSpPr>
          <p:cNvPr id="53" name="SRC151"/>
          <p:cNvSpPr txBox="1"/>
          <p:nvPr/>
        </p:nvSpPr>
        <p:spPr>
          <a:xfrm>
            <a:off x="4885075" y="4855473"/>
            <a:ext cx="54819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paradoxical</a:t>
            </a:r>
            <a:endParaRPr lang="en-US" sz="700" dirty="0"/>
          </a:p>
        </p:txBody>
      </p:sp>
      <p:sp>
        <p:nvSpPr>
          <p:cNvPr id="54" name="SRC152"/>
          <p:cNvSpPr txBox="1"/>
          <p:nvPr/>
        </p:nvSpPr>
        <p:spPr>
          <a:xfrm>
            <a:off x="5580682" y="5375676"/>
            <a:ext cx="505167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</a:t>
            </a:r>
            <a:endParaRPr lang="en-US" sz="700" dirty="0"/>
          </a:p>
        </p:txBody>
      </p:sp>
      <p:sp>
        <p:nvSpPr>
          <p:cNvPr id="55" name="SRC153"/>
          <p:cNvSpPr txBox="1"/>
          <p:nvPr/>
        </p:nvSpPr>
        <p:spPr>
          <a:xfrm>
            <a:off x="5938694" y="5500089"/>
            <a:ext cx="902973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the process</a:t>
            </a:r>
            <a:endParaRPr lang="en-US" sz="700" dirty="0"/>
          </a:p>
        </p:txBody>
      </p:sp>
      <p:sp>
        <p:nvSpPr>
          <p:cNvPr id="56" name="SRC154"/>
          <p:cNvSpPr txBox="1"/>
          <p:nvPr/>
        </p:nvSpPr>
        <p:spPr>
          <a:xfrm>
            <a:off x="5563917" y="4623247"/>
            <a:ext cx="826263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managerial process</a:t>
            </a:r>
            <a:endParaRPr lang="en-US" sz="700" dirty="0"/>
          </a:p>
        </p:txBody>
      </p:sp>
      <p:sp>
        <p:nvSpPr>
          <p:cNvPr id="57" name="SRC155"/>
          <p:cNvSpPr txBox="1"/>
          <p:nvPr/>
        </p:nvSpPr>
        <p:spPr>
          <a:xfrm>
            <a:off x="6841578" y="5087604"/>
            <a:ext cx="672846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self-awareness</a:t>
            </a:r>
            <a:endParaRPr lang="en-US" sz="700" dirty="0"/>
          </a:p>
        </p:txBody>
      </p:sp>
      <p:sp>
        <p:nvSpPr>
          <p:cNvPr id="58" name="SRC156"/>
          <p:cNvSpPr txBox="1"/>
          <p:nvPr/>
        </p:nvSpPr>
        <p:spPr>
          <a:xfrm>
            <a:off x="6552810" y="5229197"/>
            <a:ext cx="41669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humility</a:t>
            </a:r>
            <a:endParaRPr lang="en-US" sz="700" dirty="0"/>
          </a:p>
        </p:txBody>
      </p:sp>
      <p:sp>
        <p:nvSpPr>
          <p:cNvPr id="59" name="SRC157"/>
          <p:cNvSpPr txBox="1"/>
          <p:nvPr/>
        </p:nvSpPr>
        <p:spPr>
          <a:xfrm>
            <a:off x="7237469" y="5092983"/>
            <a:ext cx="468746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</a:t>
            </a:r>
            <a:endParaRPr lang="en-US" sz="700" dirty="0"/>
          </a:p>
        </p:txBody>
      </p:sp>
      <p:sp>
        <p:nvSpPr>
          <p:cNvPr id="60" name="SRC158"/>
          <p:cNvSpPr txBox="1"/>
          <p:nvPr/>
        </p:nvSpPr>
        <p:spPr>
          <a:xfrm>
            <a:off x="5946690" y="5386906"/>
            <a:ext cx="865789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strength-based</a:t>
            </a:r>
            <a:endParaRPr lang="en-US" sz="700" dirty="0"/>
          </a:p>
        </p:txBody>
      </p:sp>
      <p:sp>
        <p:nvSpPr>
          <p:cNvPr id="61" name="SRC159"/>
          <p:cNvSpPr/>
          <p:nvPr/>
        </p:nvSpPr>
        <p:spPr>
          <a:xfrm>
            <a:off x="3737289" y="3687069"/>
            <a:ext cx="5239609" cy="0"/>
          </a:xfrm>
          <a:prstGeom prst="line">
            <a:avLst/>
          </a:prstGeom>
          <a:noFill/>
          <a:ln w="15875">
            <a:solidFill>
              <a:srgbClr val="202B52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2" name="SRC160"/>
          <p:cNvSpPr/>
          <p:nvPr/>
        </p:nvSpPr>
        <p:spPr>
          <a:xfrm>
            <a:off x="6312848" y="1494492"/>
            <a:ext cx="8079" cy="4358491"/>
          </a:xfrm>
          <a:prstGeom prst="line">
            <a:avLst/>
          </a:prstGeom>
          <a:noFill/>
          <a:ln w="15875">
            <a:solidFill>
              <a:srgbClr val="202B52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3" name="SRC161"/>
          <p:cNvSpPr txBox="1"/>
          <p:nvPr/>
        </p:nvSpPr>
        <p:spPr>
          <a:xfrm>
            <a:off x="9030666" y="3523443"/>
            <a:ext cx="771471" cy="3156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BD0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Relatie</a:t>
            </a:r>
            <a:endParaRPr lang="en-US" sz="1550" dirty="0"/>
          </a:p>
        </p:txBody>
      </p:sp>
      <p:sp>
        <p:nvSpPr>
          <p:cNvPr id="64" name="SRC162"/>
          <p:cNvSpPr txBox="1"/>
          <p:nvPr/>
        </p:nvSpPr>
        <p:spPr>
          <a:xfrm>
            <a:off x="5882217" y="1188720"/>
            <a:ext cx="782430" cy="3156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3C71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Ethiek</a:t>
            </a:r>
            <a:endParaRPr lang="en-US" sz="1550" dirty="0"/>
          </a:p>
        </p:txBody>
      </p:sp>
      <p:sp>
        <p:nvSpPr>
          <p:cNvPr id="65" name="SRC163"/>
          <p:cNvSpPr txBox="1"/>
          <p:nvPr/>
        </p:nvSpPr>
        <p:spPr>
          <a:xfrm>
            <a:off x="5849340" y="5881913"/>
            <a:ext cx="946806" cy="3156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5D89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Innovatie</a:t>
            </a:r>
            <a:endParaRPr lang="en-US" sz="1550" dirty="0"/>
          </a:p>
        </p:txBody>
      </p:sp>
      <p:sp>
        <p:nvSpPr>
          <p:cNvPr id="66" name="SRC164"/>
          <p:cNvSpPr txBox="1"/>
          <p:nvPr/>
        </p:nvSpPr>
        <p:spPr>
          <a:xfrm>
            <a:off x="2428000" y="3515936"/>
            <a:ext cx="1286516" cy="3156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B8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Taak</a:t>
            </a:r>
            <a:endParaRPr lang="en-US" sz="1550" dirty="0"/>
          </a:p>
        </p:txBody>
      </p:sp>
      <p:sp>
        <p:nvSpPr>
          <p:cNvPr id="67" name="SRC168"/>
          <p:cNvSpPr txBox="1"/>
          <p:nvPr/>
        </p:nvSpPr>
        <p:spPr>
          <a:xfrm>
            <a:off x="6716262" y="3678565"/>
            <a:ext cx="601616" cy="263002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</a:t>
            </a:r>
            <a:endParaRPr lang="en-US" sz="700" dirty="0"/>
          </a:p>
        </p:txBody>
      </p:sp>
      <p:sp>
        <p:nvSpPr>
          <p:cNvPr id="68" name="SRC169"/>
          <p:cNvSpPr txBox="1"/>
          <p:nvPr/>
        </p:nvSpPr>
        <p:spPr>
          <a:xfrm>
            <a:off x="6694517" y="3997367"/>
            <a:ext cx="720552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emotional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healing</a:t>
            </a:r>
            <a:endParaRPr lang="en-US" sz="700" dirty="0"/>
          </a:p>
        </p:txBody>
      </p:sp>
      <p:sp>
        <p:nvSpPr>
          <p:cNvPr id="69" name="SRC171"/>
          <p:cNvSpPr txBox="1"/>
          <p:nvPr/>
        </p:nvSpPr>
        <p:spPr>
          <a:xfrm>
            <a:off x="6662383" y="3062406"/>
            <a:ext cx="948777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individualized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700" dirty="0"/>
          </a:p>
        </p:txBody>
      </p:sp>
      <p:sp>
        <p:nvSpPr>
          <p:cNvPr id="70" name="SRC173"/>
          <p:cNvSpPr txBox="1"/>
          <p:nvPr/>
        </p:nvSpPr>
        <p:spPr>
          <a:xfrm>
            <a:off x="8001905" y="3316845"/>
            <a:ext cx="607205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700" dirty="0"/>
          </a:p>
        </p:txBody>
      </p:sp>
      <p:sp>
        <p:nvSpPr>
          <p:cNvPr id="71" name="SRC174"/>
          <p:cNvSpPr txBox="1"/>
          <p:nvPr/>
        </p:nvSpPr>
        <p:spPr>
          <a:xfrm>
            <a:off x="7964581" y="2978744"/>
            <a:ext cx="614575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Servant</a:t>
            </a:r>
            <a:endParaRPr lang="en-US" sz="700" dirty="0"/>
          </a:p>
        </p:txBody>
      </p:sp>
      <p:sp>
        <p:nvSpPr>
          <p:cNvPr id="72" name="SRC175"/>
          <p:cNvSpPr txBox="1"/>
          <p:nvPr/>
        </p:nvSpPr>
        <p:spPr>
          <a:xfrm>
            <a:off x="7706215" y="3462417"/>
            <a:ext cx="769523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consultative-advisory</a:t>
            </a:r>
            <a:endParaRPr lang="en-US" sz="700" dirty="0"/>
          </a:p>
        </p:txBody>
      </p:sp>
      <p:sp>
        <p:nvSpPr>
          <p:cNvPr id="73" name="SRC176"/>
          <p:cNvSpPr txBox="1"/>
          <p:nvPr/>
        </p:nvSpPr>
        <p:spPr>
          <a:xfrm>
            <a:off x="7771981" y="3720154"/>
            <a:ext cx="455048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</a:t>
            </a:r>
            <a:endParaRPr lang="en-US" sz="700" dirty="0"/>
          </a:p>
        </p:txBody>
      </p:sp>
      <p:sp>
        <p:nvSpPr>
          <p:cNvPr id="74" name="SRC177"/>
          <p:cNvSpPr txBox="1"/>
          <p:nvPr/>
        </p:nvSpPr>
        <p:spPr>
          <a:xfrm>
            <a:off x="7102663" y="2798764"/>
            <a:ext cx="873216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family-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700" dirty="0"/>
          </a:p>
        </p:txBody>
      </p:sp>
      <p:sp>
        <p:nvSpPr>
          <p:cNvPr id="75" name="SRC178"/>
          <p:cNvSpPr txBox="1"/>
          <p:nvPr/>
        </p:nvSpPr>
        <p:spPr>
          <a:xfrm>
            <a:off x="7568997" y="2777053"/>
            <a:ext cx="597624" cy="35505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sensitivity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member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</a:t>
            </a:r>
            <a:endParaRPr lang="en-US" sz="700" dirty="0"/>
          </a:p>
        </p:txBody>
      </p:sp>
      <p:sp>
        <p:nvSpPr>
          <p:cNvPr id="76" name="SRC179"/>
          <p:cNvSpPr txBox="1"/>
          <p:nvPr/>
        </p:nvSpPr>
        <p:spPr>
          <a:xfrm>
            <a:off x="7320972" y="3124969"/>
            <a:ext cx="615914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</a:t>
            </a:r>
            <a:endParaRPr lang="en-US" sz="700" dirty="0"/>
          </a:p>
        </p:txBody>
      </p:sp>
      <p:sp>
        <p:nvSpPr>
          <p:cNvPr id="77" name="SRC180"/>
          <p:cNvSpPr txBox="1"/>
          <p:nvPr/>
        </p:nvSpPr>
        <p:spPr>
          <a:xfrm>
            <a:off x="6850233" y="3425268"/>
            <a:ext cx="810437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benevolent</a:t>
            </a:r>
            <a:endParaRPr lang="en-US" sz="700" dirty="0"/>
          </a:p>
        </p:txBody>
      </p:sp>
      <p:sp>
        <p:nvSpPr>
          <p:cNvPr id="78" name="SRC181"/>
          <p:cNvSpPr txBox="1"/>
          <p:nvPr/>
        </p:nvSpPr>
        <p:spPr>
          <a:xfrm>
            <a:off x="7571158" y="3966512"/>
            <a:ext cx="1189434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value for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community</a:t>
            </a:r>
            <a:endParaRPr lang="en-US" sz="700" dirty="0"/>
          </a:p>
        </p:txBody>
      </p:sp>
      <p:sp>
        <p:nvSpPr>
          <p:cNvPr id="79" name="SRC182"/>
          <p:cNvSpPr txBox="1"/>
          <p:nvPr/>
        </p:nvSpPr>
        <p:spPr>
          <a:xfrm>
            <a:off x="6894093" y="3300056"/>
            <a:ext cx="1271782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putting subordinates first</a:t>
            </a:r>
            <a:endParaRPr lang="en-US" sz="700" dirty="0"/>
          </a:p>
        </p:txBody>
      </p:sp>
      <p:sp>
        <p:nvSpPr>
          <p:cNvPr id="80" name="SRC183"/>
          <p:cNvSpPr txBox="1"/>
          <p:nvPr/>
        </p:nvSpPr>
        <p:spPr>
          <a:xfrm>
            <a:off x="8286183" y="3418224"/>
            <a:ext cx="599369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</a:t>
            </a:r>
            <a:endParaRPr lang="en-US" sz="700" dirty="0"/>
          </a:p>
        </p:txBody>
      </p:sp>
      <p:sp>
        <p:nvSpPr>
          <p:cNvPr id="81" name="SRC184"/>
          <p:cNvSpPr txBox="1"/>
          <p:nvPr/>
        </p:nvSpPr>
        <p:spPr>
          <a:xfrm>
            <a:off x="8123207" y="4201528"/>
            <a:ext cx="925320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self-sacrificing</a:t>
            </a:r>
            <a:endParaRPr lang="en-US" sz="700" dirty="0"/>
          </a:p>
        </p:txBody>
      </p:sp>
      <p:sp>
        <p:nvSpPr>
          <p:cNvPr id="82" name="SRC185"/>
          <p:cNvSpPr txBox="1"/>
          <p:nvPr/>
        </p:nvSpPr>
        <p:spPr>
          <a:xfrm>
            <a:off x="6860493" y="2999433"/>
            <a:ext cx="1033344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700" dirty="0"/>
          </a:p>
        </p:txBody>
      </p:sp>
      <p:sp>
        <p:nvSpPr>
          <p:cNvPr id="83" name="SRC186"/>
          <p:cNvSpPr txBox="1"/>
          <p:nvPr/>
        </p:nvSpPr>
        <p:spPr>
          <a:xfrm>
            <a:off x="7672625" y="3085332"/>
            <a:ext cx="947334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health-promoting</a:t>
            </a:r>
            <a:endParaRPr lang="en-US" sz="700" dirty="0"/>
          </a:p>
        </p:txBody>
      </p:sp>
      <p:sp>
        <p:nvSpPr>
          <p:cNvPr id="84" name="SRC187"/>
          <p:cNvSpPr txBox="1"/>
          <p:nvPr/>
        </p:nvSpPr>
        <p:spPr>
          <a:xfrm>
            <a:off x="8005527" y="2867593"/>
            <a:ext cx="733824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</a:t>
            </a:r>
            <a:endParaRPr lang="en-US" sz="700" dirty="0"/>
          </a:p>
        </p:txBody>
      </p:sp>
      <p:sp>
        <p:nvSpPr>
          <p:cNvPr id="85" name="SRC188"/>
          <p:cNvSpPr txBox="1"/>
          <p:nvPr/>
        </p:nvSpPr>
        <p:spPr>
          <a:xfrm>
            <a:off x="7135410" y="4147230"/>
            <a:ext cx="89064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interpersonal fairness</a:t>
            </a:r>
            <a:endParaRPr lang="en-US" sz="700" dirty="0"/>
          </a:p>
        </p:txBody>
      </p:sp>
      <p:sp>
        <p:nvSpPr>
          <p:cNvPr id="86" name="SRC189"/>
          <p:cNvSpPr txBox="1"/>
          <p:nvPr/>
        </p:nvSpPr>
        <p:spPr>
          <a:xfrm>
            <a:off x="7322698" y="3707659"/>
            <a:ext cx="420803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spiritual</a:t>
            </a:r>
            <a:endParaRPr lang="en-US" sz="700" dirty="0"/>
          </a:p>
        </p:txBody>
      </p:sp>
      <p:sp>
        <p:nvSpPr>
          <p:cNvPr id="87" name="SRC190"/>
          <p:cNvSpPr txBox="1"/>
          <p:nvPr/>
        </p:nvSpPr>
        <p:spPr>
          <a:xfrm>
            <a:off x="7651648" y="3833765"/>
            <a:ext cx="813936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distributive fairness</a:t>
            </a:r>
            <a:endParaRPr lang="en-US" sz="700" dirty="0"/>
          </a:p>
        </p:txBody>
      </p:sp>
      <p:sp>
        <p:nvSpPr>
          <p:cNvPr id="88" name="SRC191"/>
          <p:cNvSpPr txBox="1"/>
          <p:nvPr/>
        </p:nvSpPr>
        <p:spPr>
          <a:xfrm>
            <a:off x="7017377" y="3498641"/>
            <a:ext cx="54819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700" dirty="0"/>
          </a:p>
        </p:txBody>
      </p:sp>
      <p:sp>
        <p:nvSpPr>
          <p:cNvPr id="89" name="SRC192"/>
          <p:cNvSpPr txBox="1"/>
          <p:nvPr/>
        </p:nvSpPr>
        <p:spPr>
          <a:xfrm>
            <a:off x="6779959" y="3902247"/>
            <a:ext cx="892014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Informational fairness</a:t>
            </a:r>
            <a:endParaRPr lang="en-US" sz="700" dirty="0"/>
          </a:p>
        </p:txBody>
      </p:sp>
      <p:sp>
        <p:nvSpPr>
          <p:cNvPr id="90" name="SRC193"/>
          <p:cNvSpPr txBox="1"/>
          <p:nvPr/>
        </p:nvSpPr>
        <p:spPr>
          <a:xfrm>
            <a:off x="7419391" y="3477118"/>
            <a:ext cx="671586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boundary spanning</a:t>
            </a:r>
            <a:endParaRPr lang="en-US" sz="700" dirty="0"/>
          </a:p>
        </p:txBody>
      </p:sp>
      <p:sp>
        <p:nvSpPr>
          <p:cNvPr id="91" name="SRC194"/>
          <p:cNvSpPr txBox="1"/>
          <p:nvPr/>
        </p:nvSpPr>
        <p:spPr>
          <a:xfrm>
            <a:off x="7071524" y="4006541"/>
            <a:ext cx="916917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procedural fairness</a:t>
            </a:r>
            <a:endParaRPr lang="en-US" sz="700" dirty="0"/>
          </a:p>
        </p:txBody>
      </p:sp>
      <p:sp>
        <p:nvSpPr>
          <p:cNvPr id="92" name="SRC195"/>
          <p:cNvSpPr txBox="1"/>
          <p:nvPr/>
        </p:nvSpPr>
        <p:spPr>
          <a:xfrm>
            <a:off x="8057340" y="3199020"/>
            <a:ext cx="671586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collaborate</a:t>
            </a:r>
            <a:endParaRPr lang="en-US" sz="700" dirty="0"/>
          </a:p>
        </p:txBody>
      </p:sp>
      <p:sp>
        <p:nvSpPr>
          <p:cNvPr id="93" name="SRC167"/>
          <p:cNvSpPr txBox="1"/>
          <p:nvPr/>
        </p:nvSpPr>
        <p:spPr>
          <a:xfrm>
            <a:off x="8465584" y="3138783"/>
            <a:ext cx="686319" cy="35505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 secure-base </a:t>
            </a:r>
            <a:endParaRPr lang="en-US" sz="7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700" dirty="0"/>
          </a:p>
        </p:txBody>
      </p:sp>
      <p:sp>
        <p:nvSpPr>
          <p:cNvPr id="94" name="SRC197"/>
          <p:cNvSpPr txBox="1"/>
          <p:nvPr/>
        </p:nvSpPr>
        <p:spPr>
          <a:xfrm>
            <a:off x="6928159" y="1933536"/>
            <a:ext cx="57970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bureaucratic</a:t>
            </a:r>
            <a:endParaRPr lang="en-US" sz="700" dirty="0"/>
          </a:p>
        </p:txBody>
      </p:sp>
      <p:sp>
        <p:nvSpPr>
          <p:cNvPr id="95" name="SRC198"/>
          <p:cNvSpPr txBox="1"/>
          <p:nvPr/>
        </p:nvSpPr>
        <p:spPr>
          <a:xfrm>
            <a:off x="6672773" y="2247678"/>
            <a:ext cx="647737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Ethical</a:t>
            </a:r>
            <a:endParaRPr lang="en-US" sz="700" dirty="0"/>
          </a:p>
        </p:txBody>
      </p:sp>
      <p:sp>
        <p:nvSpPr>
          <p:cNvPr id="96" name="SRC199"/>
          <p:cNvSpPr txBox="1"/>
          <p:nvPr/>
        </p:nvSpPr>
        <p:spPr>
          <a:xfrm>
            <a:off x="6317178" y="1645089"/>
            <a:ext cx="57696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700" dirty="0"/>
          </a:p>
        </p:txBody>
      </p:sp>
      <p:sp>
        <p:nvSpPr>
          <p:cNvPr id="97" name="SRC200"/>
          <p:cNvSpPr txBox="1"/>
          <p:nvPr/>
        </p:nvSpPr>
        <p:spPr>
          <a:xfrm>
            <a:off x="6542211" y="1514716"/>
            <a:ext cx="505730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controlling</a:t>
            </a:r>
            <a:endParaRPr lang="en-US" sz="700" dirty="0"/>
          </a:p>
        </p:txBody>
      </p:sp>
      <p:sp>
        <p:nvSpPr>
          <p:cNvPr id="98" name="SRC201"/>
          <p:cNvSpPr txBox="1"/>
          <p:nvPr/>
        </p:nvSpPr>
        <p:spPr>
          <a:xfrm>
            <a:off x="5290608" y="2453521"/>
            <a:ext cx="962804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internalized moral perspective</a:t>
            </a:r>
            <a:endParaRPr lang="en-US" sz="700" dirty="0"/>
          </a:p>
        </p:txBody>
      </p:sp>
      <p:sp>
        <p:nvSpPr>
          <p:cNvPr id="99" name="SRC202"/>
          <p:cNvSpPr txBox="1"/>
          <p:nvPr/>
        </p:nvSpPr>
        <p:spPr>
          <a:xfrm>
            <a:off x="5695789" y="2193267"/>
            <a:ext cx="605726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 person</a:t>
            </a:r>
            <a:endParaRPr lang="en-US" sz="700" dirty="0"/>
          </a:p>
        </p:txBody>
      </p:sp>
      <p:sp>
        <p:nvSpPr>
          <p:cNvPr id="100" name="SRC203"/>
          <p:cNvSpPr txBox="1"/>
          <p:nvPr/>
        </p:nvSpPr>
        <p:spPr>
          <a:xfrm>
            <a:off x="5512233" y="2073774"/>
            <a:ext cx="674216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 manager</a:t>
            </a:r>
            <a:endParaRPr lang="en-US" sz="700" dirty="0"/>
          </a:p>
        </p:txBody>
      </p:sp>
      <p:sp>
        <p:nvSpPr>
          <p:cNvPr id="101" name="SRC204"/>
          <p:cNvSpPr txBox="1"/>
          <p:nvPr/>
        </p:nvSpPr>
        <p:spPr>
          <a:xfrm>
            <a:off x="5319265" y="2321226"/>
            <a:ext cx="647598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moral</a:t>
            </a:r>
            <a:endParaRPr lang="en-US" sz="700" dirty="0"/>
          </a:p>
        </p:txBody>
      </p:sp>
      <p:sp>
        <p:nvSpPr>
          <p:cNvPr id="102" name="SRC205"/>
          <p:cNvSpPr txBox="1"/>
          <p:nvPr/>
        </p:nvSpPr>
        <p:spPr>
          <a:xfrm>
            <a:off x="5892262" y="2293404"/>
            <a:ext cx="764623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behaving ethically</a:t>
            </a:r>
            <a:endParaRPr lang="en-US" sz="700" dirty="0"/>
          </a:p>
        </p:txBody>
      </p:sp>
      <p:sp>
        <p:nvSpPr>
          <p:cNvPr id="103" name="SRC206"/>
          <p:cNvSpPr txBox="1"/>
          <p:nvPr/>
        </p:nvSpPr>
        <p:spPr>
          <a:xfrm>
            <a:off x="5938409" y="1887992"/>
            <a:ext cx="522168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Ideological</a:t>
            </a:r>
            <a:endParaRPr lang="en-US" sz="700" dirty="0"/>
          </a:p>
        </p:txBody>
      </p:sp>
      <p:sp>
        <p:nvSpPr>
          <p:cNvPr id="104" name="SRC207"/>
          <p:cNvSpPr txBox="1"/>
          <p:nvPr/>
        </p:nvSpPr>
        <p:spPr>
          <a:xfrm>
            <a:off x="5063287" y="2073774"/>
            <a:ext cx="659256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character</a:t>
            </a:r>
            <a:endParaRPr lang="en-US" sz="700" dirty="0"/>
          </a:p>
        </p:txBody>
      </p:sp>
      <p:sp>
        <p:nvSpPr>
          <p:cNvPr id="105" name="SRC208"/>
          <p:cNvSpPr txBox="1"/>
          <p:nvPr/>
        </p:nvSpPr>
        <p:spPr>
          <a:xfrm>
            <a:off x="6719388" y="2103943"/>
            <a:ext cx="953238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sensitivity</a:t>
            </a:r>
            <a:endParaRPr lang="en-US" sz="700" dirty="0"/>
          </a:p>
        </p:txBody>
      </p:sp>
      <p:sp>
        <p:nvSpPr>
          <p:cNvPr id="106" name="SRC209"/>
          <p:cNvSpPr txBox="1"/>
          <p:nvPr/>
        </p:nvSpPr>
        <p:spPr>
          <a:xfrm>
            <a:off x="6433262" y="2060396"/>
            <a:ext cx="566002" cy="170951"/>
          </a:xfrm>
          <a:prstGeom prst="rect">
            <a:avLst/>
          </a:prstGeom>
          <a:noFill/>
          <a:ln/>
        </p:spPr>
        <p:txBody>
          <a:bodyPr wrap="non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stewardship</a:t>
            </a:r>
            <a:endParaRPr lang="en-US" sz="700" dirty="0"/>
          </a:p>
        </p:txBody>
      </p:sp>
      <p:sp>
        <p:nvSpPr>
          <p:cNvPr id="107" name="SRC210"/>
          <p:cNvSpPr txBox="1"/>
          <p:nvPr/>
        </p:nvSpPr>
        <p:spPr>
          <a:xfrm>
            <a:off x="6491862" y="1761785"/>
            <a:ext cx="691168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avoidance-orientation</a:t>
            </a:r>
            <a:endParaRPr lang="en-US" sz="700" dirty="0"/>
          </a:p>
        </p:txBody>
      </p:sp>
      <p:sp>
        <p:nvSpPr>
          <p:cNvPr id="108" name="SRC211"/>
          <p:cNvSpPr txBox="1"/>
          <p:nvPr/>
        </p:nvSpPr>
        <p:spPr>
          <a:xfrm>
            <a:off x="5449439" y="1614766"/>
            <a:ext cx="1135368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behavioral integrity</a:t>
            </a:r>
            <a:endParaRPr lang="en-US" sz="700" dirty="0"/>
          </a:p>
        </p:txBody>
      </p:sp>
      <p:sp>
        <p:nvSpPr>
          <p:cNvPr id="109" name="SRC212"/>
          <p:cNvSpPr txBox="1"/>
          <p:nvPr/>
        </p:nvSpPr>
        <p:spPr>
          <a:xfrm>
            <a:off x="5562696" y="1778846"/>
            <a:ext cx="733342" cy="263002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managerial rigidity</a:t>
            </a:r>
            <a:endParaRPr lang="en-US" sz="700" dirty="0"/>
          </a:p>
        </p:txBody>
      </p:sp>
      <p:sp>
        <p:nvSpPr>
          <p:cNvPr id="110" name="SRC213"/>
          <p:cNvSpPr txBox="1"/>
          <p:nvPr/>
        </p:nvSpPr>
        <p:spPr>
          <a:xfrm>
            <a:off x="6257703" y="2500212"/>
            <a:ext cx="839403" cy="170951"/>
          </a:xfrm>
          <a:prstGeom prst="rect">
            <a:avLst/>
          </a:prstGeom>
          <a:noFill/>
          <a:ln/>
        </p:spPr>
        <p:txBody>
          <a:bodyPr wrap="square" lIns="78137" tIns="39069" rIns="39069" bIns="78137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4A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the way</a:t>
            </a:r>
            <a:endParaRPr lang="en-US" sz="700" dirty="0"/>
          </a:p>
        </p:txBody>
      </p:sp>
      <p:sp>
        <p:nvSpPr>
          <p:cNvPr id="111" name="SRC7"/>
          <p:cNvSpPr txBox="1"/>
          <p:nvPr/>
        </p:nvSpPr>
        <p:spPr>
          <a:xfrm>
            <a:off x="6795076" y="5905537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5D8972"/>
          </a:solidFill>
          <a:ln>
            <a:solidFill>
              <a:srgbClr val="5D897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betekenis</a:t>
            </a:r>
            <a:endParaRPr lang="en-US" sz="1350" dirty="0"/>
          </a:p>
        </p:txBody>
      </p:sp>
      <p:sp>
        <p:nvSpPr>
          <p:cNvPr id="112" name="SRC8"/>
          <p:cNvSpPr txBox="1"/>
          <p:nvPr/>
        </p:nvSpPr>
        <p:spPr>
          <a:xfrm>
            <a:off x="9814720" y="3493835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BD0226"/>
          </a:solidFill>
          <a:ln>
            <a:solidFill>
              <a:srgbClr val="BD0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verbonden</a:t>
            </a:r>
            <a:endParaRPr lang="en-US" sz="1350" dirty="0"/>
          </a:p>
        </p:txBody>
      </p:sp>
      <p:sp>
        <p:nvSpPr>
          <p:cNvPr id="113" name="SRC9"/>
          <p:cNvSpPr txBox="1"/>
          <p:nvPr/>
        </p:nvSpPr>
        <p:spPr>
          <a:xfrm>
            <a:off x="1128505" y="3519155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E1AE67"/>
          </a:solidFill>
          <a:ln>
            <a:solidFill>
              <a:srgbClr val="E1AE6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Competent</a:t>
            </a:r>
            <a:endParaRPr lang="en-US" sz="1350" dirty="0"/>
          </a:p>
        </p:txBody>
      </p:sp>
      <p:sp>
        <p:nvSpPr>
          <p:cNvPr id="114" name="SRC10"/>
          <p:cNvSpPr txBox="1"/>
          <p:nvPr/>
        </p:nvSpPr>
        <p:spPr>
          <a:xfrm>
            <a:off x="6672773" y="1192152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3C71A8"/>
          </a:solidFill>
          <a:ln>
            <a:solidFill>
              <a:srgbClr val="3C71A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veilig</a:t>
            </a:r>
            <a:endParaRPr lang="en-US" sz="1350" dirty="0"/>
          </a:p>
        </p:txBody>
      </p:sp>
      <p:sp>
        <p:nvSpPr>
          <p:cNvPr id="115" name="Text 113"/>
          <p:cNvSpPr txBox="1"/>
          <p:nvPr/>
        </p:nvSpPr>
        <p:spPr>
          <a:xfrm>
            <a:off x="11183112" y="633679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02B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pic>
        <p:nvPicPr>
          <p:cNvPr id="116" name="Picture 115" descr="Generaal Moerman: de vierde generaal van het Korps Mariniers die de rol ...">
            <a:extLst>
              <a:ext uri="{FF2B5EF4-FFF2-40B4-BE49-F238E27FC236}">
                <a16:creationId xmlns:a16="http://schemas.microsoft.com/office/drawing/2014/main" id="{96950629-63EE-2F84-4191-9E0ECA8FB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913" y="3189767"/>
            <a:ext cx="1068707" cy="1068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113" grpId="0" animBg="1"/>
      <p:bldP spid="1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71DB7-4991-A883-01B7-DEE37DB91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1CEC-8118-C7FE-F88D-62F35D5A0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Principes </a:t>
            </a:r>
            <a:r>
              <a:rPr lang="en-US" dirty="0" err="1"/>
              <a:t>en</a:t>
            </a:r>
            <a:r>
              <a:rPr lang="en-US" dirty="0"/>
              <a:t> het </a:t>
            </a:r>
            <a:r>
              <a:rPr lang="en-US" dirty="0" err="1"/>
              <a:t>kompas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C2780-A297-53EC-6F02-19D53A0E6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Know yourself and seek self-improvement.</a:t>
            </a:r>
          </a:p>
          <a:p>
            <a:pPr lvl="0"/>
            <a:r>
              <a:rPr lang="en-US" dirty="0"/>
              <a:t>Be technically and tactically proficient.</a:t>
            </a:r>
          </a:p>
          <a:p>
            <a:pPr lvl="0"/>
            <a:r>
              <a:rPr lang="en-US" dirty="0"/>
              <a:t>Know your people and look out for their welfare.</a:t>
            </a:r>
          </a:p>
          <a:p>
            <a:pPr lvl="0"/>
            <a:r>
              <a:rPr lang="en-US" dirty="0"/>
              <a:t>Keep your personnel informed.</a:t>
            </a:r>
          </a:p>
          <a:p>
            <a:pPr lvl="0"/>
            <a:r>
              <a:rPr lang="en-US" dirty="0"/>
              <a:t>Set the example.</a:t>
            </a:r>
          </a:p>
          <a:p>
            <a:pPr lvl="0"/>
            <a:r>
              <a:rPr lang="en-US" dirty="0"/>
              <a:t>Ensure the task is understood, supervised, accomplished.</a:t>
            </a:r>
          </a:p>
          <a:p>
            <a:pPr lvl="0"/>
            <a:r>
              <a:rPr lang="en-US" dirty="0"/>
              <a:t>Train your Marines (and Sailors) as a team.</a:t>
            </a:r>
          </a:p>
          <a:p>
            <a:pPr lvl="0"/>
            <a:r>
              <a:rPr lang="en-US" dirty="0"/>
              <a:t>Make sound and timely decisions.</a:t>
            </a:r>
          </a:p>
          <a:p>
            <a:pPr lvl="0"/>
            <a:r>
              <a:rPr lang="en-US" dirty="0"/>
              <a:t>Develop a sense of responsibility among your subordinates.</a:t>
            </a:r>
          </a:p>
          <a:p>
            <a:pPr lvl="0"/>
            <a:r>
              <a:rPr lang="en-US" dirty="0"/>
              <a:t>Employ your command within its capabilities.</a:t>
            </a:r>
          </a:p>
          <a:p>
            <a:pPr lvl="0"/>
            <a:r>
              <a:rPr lang="en-US" dirty="0"/>
              <a:t>Seek responsibilities and take responsibility.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71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EFFF1-EE3E-C491-5EAA-D8ABE9F9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E2662-57DD-504A-DC88-2303014C2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Principes </a:t>
            </a:r>
            <a:r>
              <a:rPr lang="en-US" dirty="0" err="1"/>
              <a:t>en</a:t>
            </a:r>
            <a:r>
              <a:rPr lang="en-US" dirty="0"/>
              <a:t> het </a:t>
            </a:r>
            <a:r>
              <a:rPr lang="en-US" dirty="0" err="1"/>
              <a:t>kompas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986D2-9873-F552-4035-523DD5351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Be technically and tactically proficient.</a:t>
            </a:r>
          </a:p>
          <a:p>
            <a:r>
              <a:rPr lang="en-US" dirty="0"/>
              <a:t>Ensure the task is understood, supervised, accomplished.</a:t>
            </a:r>
          </a:p>
          <a:p>
            <a:r>
              <a:rPr lang="en-US" dirty="0"/>
              <a:t>Make sound and timely decisions.</a:t>
            </a:r>
          </a:p>
          <a:p>
            <a:r>
              <a:rPr lang="en-US" dirty="0"/>
              <a:t>Employ your command within its capabilities.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Know your people and look out for their welfare.</a:t>
            </a:r>
          </a:p>
          <a:p>
            <a:r>
              <a:rPr lang="en-US" dirty="0"/>
              <a:t>Train your Marines (and Sailors) as a team.</a:t>
            </a:r>
          </a:p>
          <a:p>
            <a:pPr lvl="0"/>
            <a:r>
              <a:rPr lang="en-US" dirty="0"/>
              <a:t>Keep your personnel informed.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Set the example.</a:t>
            </a:r>
          </a:p>
          <a:p>
            <a:pPr lvl="0"/>
            <a:r>
              <a:rPr lang="en-US" dirty="0"/>
              <a:t>Seek responsibilities and take responsibility.</a:t>
            </a:r>
          </a:p>
          <a:p>
            <a:pPr lvl="0"/>
            <a:r>
              <a:rPr lang="en-US" dirty="0"/>
              <a:t>Develop a sense of responsibility among your subordinates.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Know yourself and seek self-improvement.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651CA82B-BAC0-AC77-7C56-DA962145C95D}"/>
              </a:ext>
            </a:extLst>
          </p:cNvPr>
          <p:cNvSpPr/>
          <p:nvPr/>
        </p:nvSpPr>
        <p:spPr>
          <a:xfrm>
            <a:off x="6363697" y="1940118"/>
            <a:ext cx="421419" cy="108137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3756A33-0BC0-8032-F316-F1730A35FDF2}"/>
              </a:ext>
            </a:extLst>
          </p:cNvPr>
          <p:cNvSpPr/>
          <p:nvPr/>
        </p:nvSpPr>
        <p:spPr>
          <a:xfrm>
            <a:off x="6419355" y="3295816"/>
            <a:ext cx="316727" cy="68778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BBA1A3E-2E18-4E84-7132-6597EF7807EB}"/>
              </a:ext>
            </a:extLst>
          </p:cNvPr>
          <p:cNvSpPr/>
          <p:nvPr/>
        </p:nvSpPr>
        <p:spPr>
          <a:xfrm>
            <a:off x="6404780" y="4489837"/>
            <a:ext cx="316727" cy="68778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28F38EDA-4A55-EB6A-4441-C92959C3E3C2}"/>
              </a:ext>
            </a:extLst>
          </p:cNvPr>
          <p:cNvSpPr/>
          <p:nvPr/>
        </p:nvSpPr>
        <p:spPr>
          <a:xfrm>
            <a:off x="6427304" y="5451944"/>
            <a:ext cx="305465" cy="41539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RC9">
            <a:extLst>
              <a:ext uri="{FF2B5EF4-FFF2-40B4-BE49-F238E27FC236}">
                <a16:creationId xmlns:a16="http://schemas.microsoft.com/office/drawing/2014/main" id="{A4313198-CE2D-6341-16AD-8C64439F4C48}"/>
              </a:ext>
            </a:extLst>
          </p:cNvPr>
          <p:cNvSpPr txBox="1"/>
          <p:nvPr/>
        </p:nvSpPr>
        <p:spPr>
          <a:xfrm>
            <a:off x="7537256" y="2324615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E1AE67"/>
          </a:solidFill>
          <a:ln>
            <a:solidFill>
              <a:srgbClr val="E1AE6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02B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Taak</a:t>
            </a:r>
            <a:endParaRPr lang="en-US" sz="1350" dirty="0"/>
          </a:p>
        </p:txBody>
      </p:sp>
      <p:sp>
        <p:nvSpPr>
          <p:cNvPr id="13" name="SRC8">
            <a:extLst>
              <a:ext uri="{FF2B5EF4-FFF2-40B4-BE49-F238E27FC236}">
                <a16:creationId xmlns:a16="http://schemas.microsoft.com/office/drawing/2014/main" id="{D611AC22-B379-F170-DE45-7B637D1CA921}"/>
              </a:ext>
            </a:extLst>
          </p:cNvPr>
          <p:cNvSpPr txBox="1"/>
          <p:nvPr/>
        </p:nvSpPr>
        <p:spPr>
          <a:xfrm>
            <a:off x="7537256" y="3483517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BD0226"/>
          </a:solidFill>
          <a:ln>
            <a:solidFill>
              <a:srgbClr val="BD0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Relatie</a:t>
            </a:r>
            <a:endParaRPr lang="en-US" sz="1350" dirty="0"/>
          </a:p>
        </p:txBody>
      </p:sp>
      <p:sp>
        <p:nvSpPr>
          <p:cNvPr id="14" name="SRC7">
            <a:extLst>
              <a:ext uri="{FF2B5EF4-FFF2-40B4-BE49-F238E27FC236}">
                <a16:creationId xmlns:a16="http://schemas.microsoft.com/office/drawing/2014/main" id="{62942A42-12E5-475C-1093-4C3AE87AC05B}"/>
              </a:ext>
            </a:extLst>
          </p:cNvPr>
          <p:cNvSpPr txBox="1"/>
          <p:nvPr/>
        </p:nvSpPr>
        <p:spPr>
          <a:xfrm>
            <a:off x="9795427" y="3501591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5D8972"/>
          </a:solidFill>
          <a:ln>
            <a:solidFill>
              <a:srgbClr val="5D897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Innovatie</a:t>
            </a: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350" dirty="0"/>
          </a:p>
        </p:txBody>
      </p:sp>
      <p:pic>
        <p:nvPicPr>
          <p:cNvPr id="16" name="Picture 15" descr="Generaal Moerman: de vierde generaal van het Korps Mariniers die de rol ...">
            <a:extLst>
              <a:ext uri="{FF2B5EF4-FFF2-40B4-BE49-F238E27FC236}">
                <a16:creationId xmlns:a16="http://schemas.microsoft.com/office/drawing/2014/main" id="{05755DA8-A718-CEF0-B18A-E18B222CE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536" y="5383058"/>
            <a:ext cx="553166" cy="553166"/>
          </a:xfrm>
          <a:prstGeom prst="rect">
            <a:avLst/>
          </a:prstGeom>
        </p:spPr>
      </p:pic>
      <p:sp>
        <p:nvSpPr>
          <p:cNvPr id="17" name="SRC10">
            <a:extLst>
              <a:ext uri="{FF2B5EF4-FFF2-40B4-BE49-F238E27FC236}">
                <a16:creationId xmlns:a16="http://schemas.microsoft.com/office/drawing/2014/main" id="{0A936B25-5049-E1EC-6EDE-D552BDF09906}"/>
              </a:ext>
            </a:extLst>
          </p:cNvPr>
          <p:cNvSpPr txBox="1"/>
          <p:nvPr/>
        </p:nvSpPr>
        <p:spPr>
          <a:xfrm>
            <a:off x="7537256" y="4677538"/>
            <a:ext cx="1245727" cy="312383"/>
          </a:xfrm>
          <a:prstGeom prst="roundRect">
            <a:avLst>
              <a:gd name="adj" fmla="val 50000"/>
            </a:avLst>
          </a:prstGeom>
          <a:solidFill>
            <a:srgbClr val="3C71A8"/>
          </a:solidFill>
          <a:ln>
            <a:solidFill>
              <a:srgbClr val="3C71A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Ethiek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49446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864B3-DD4A-6160-DCCA-01914F11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19153-1075-2F57-3894-1FEE737BF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Interviews (</a:t>
            </a:r>
            <a:r>
              <a:rPr lang="en-US" dirty="0" err="1"/>
              <a:t>anoniem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Thematisch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coderen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Verder </a:t>
            </a:r>
            <a:r>
              <a:rPr lang="en-US" dirty="0" err="1">
                <a:sym typeface="Wingdings" panose="05000000000000000000" pitchFamily="2" charset="2"/>
              </a:rPr>
              <a:t>filosoferen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49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D169A-6D3C-5E79-7F6B-090550EC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Grote trends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4D31C-E9D0-389F-E758-65300C707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Technologie</a:t>
            </a:r>
          </a:p>
          <a:p>
            <a:endParaRPr lang="en-US" dirty="0"/>
          </a:p>
          <a:p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generatie</a:t>
            </a:r>
            <a:endParaRPr lang="en-US" dirty="0"/>
          </a:p>
          <a:p>
            <a:endParaRPr lang="en-US" dirty="0"/>
          </a:p>
          <a:p>
            <a:r>
              <a:rPr lang="en-US" dirty="0"/>
              <a:t>Andere </a:t>
            </a:r>
            <a:r>
              <a:rPr lang="en-US" dirty="0" err="1"/>
              <a:t>conflicten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Wereld</a:t>
            </a:r>
            <a:r>
              <a:rPr lang="en-US" dirty="0"/>
              <a:t> </a:t>
            </a:r>
            <a:r>
              <a:rPr lang="en-US" dirty="0" err="1"/>
              <a:t>politiek</a:t>
            </a:r>
            <a:endParaRPr lang="en-US" dirty="0"/>
          </a:p>
        </p:txBody>
      </p:sp>
      <p:pic>
        <p:nvPicPr>
          <p:cNvPr id="4" name="Picture 3" descr="The Ultimate Guide to Buying Your First Drone in 2025">
            <a:extLst>
              <a:ext uri="{FF2B5EF4-FFF2-40B4-BE49-F238E27FC236}">
                <a16:creationId xmlns:a16="http://schemas.microsoft.com/office/drawing/2014/main" id="{98C104ED-58E4-E62E-57E6-C6211330D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92" y="1226737"/>
            <a:ext cx="2736215" cy="1535513"/>
          </a:xfrm>
          <a:prstGeom prst="rect">
            <a:avLst/>
          </a:prstGeom>
        </p:spPr>
      </p:pic>
      <p:pic>
        <p:nvPicPr>
          <p:cNvPr id="5" name="Picture 4" descr="Generatie Z op de werkvloer: De nieuwe werknemers begrijpen en benutten ...">
            <a:extLst>
              <a:ext uri="{FF2B5EF4-FFF2-40B4-BE49-F238E27FC236}">
                <a16:creationId xmlns:a16="http://schemas.microsoft.com/office/drawing/2014/main" id="{03814A28-F64C-189B-58FA-2AAEA7E97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75" y="2147887"/>
            <a:ext cx="2971800" cy="1671638"/>
          </a:xfrm>
          <a:prstGeom prst="rect">
            <a:avLst/>
          </a:prstGeom>
        </p:spPr>
      </p:pic>
      <p:pic>
        <p:nvPicPr>
          <p:cNvPr id="6" name="Picture 5" descr="Wereld Politieke Kaart 2024 Wereldkaart Als Behangpapier, Politieke">
            <a:extLst>
              <a:ext uri="{FF2B5EF4-FFF2-40B4-BE49-F238E27FC236}">
                <a16:creationId xmlns:a16="http://schemas.microsoft.com/office/drawing/2014/main" id="{2FE44BA7-4E4E-1DE0-1384-60C49FEA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00" y="3819525"/>
            <a:ext cx="3457575" cy="194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77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C593-F9CE-471E-A7F6-0B0BD1B0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Nieuw </a:t>
            </a:r>
            <a:r>
              <a:rPr lang="en-US" dirty="0" err="1"/>
              <a:t>operationeel</a:t>
            </a:r>
            <a:r>
              <a:rPr lang="en-US" dirty="0"/>
              <a:t> concept</a:t>
            </a:r>
          </a:p>
        </p:txBody>
      </p:sp>
      <p:pic>
        <p:nvPicPr>
          <p:cNvPr id="4" name="Picture 3" descr="Verschillende Groepen Mensen. Stock Illustratie - Illustratie van ...">
            <a:extLst>
              <a:ext uri="{FF2B5EF4-FFF2-40B4-BE49-F238E27FC236}">
                <a16:creationId xmlns:a16="http://schemas.microsoft.com/office/drawing/2014/main" id="{11C7A681-8DF1-CE11-8039-7C229D439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810" y="1672319"/>
            <a:ext cx="6106379" cy="459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9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5758-1524-9B9D-8D5E-3178F143A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Psychologische</a:t>
            </a:r>
            <a:r>
              <a:rPr lang="en-US" dirty="0"/>
              <a:t> </a:t>
            </a:r>
            <a:r>
              <a:rPr lang="en-US" dirty="0" err="1"/>
              <a:t>afstand</a:t>
            </a:r>
            <a:endParaRPr lang="en-US" dirty="0"/>
          </a:p>
        </p:txBody>
      </p:sp>
      <p:pic>
        <p:nvPicPr>
          <p:cNvPr id="4" name="Picture 3" descr="Bridging Psychological Distance">
            <a:extLst>
              <a:ext uri="{FF2B5EF4-FFF2-40B4-BE49-F238E27FC236}">
                <a16:creationId xmlns:a16="http://schemas.microsoft.com/office/drawing/2014/main" id="{C6D73F51-F6BD-B02D-EFEF-FDDBC99F4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047" y="1527402"/>
            <a:ext cx="5258154" cy="4461215"/>
          </a:xfrm>
          <a:prstGeom prst="rect">
            <a:avLst/>
          </a:prstGeom>
        </p:spPr>
      </p:pic>
      <p:pic>
        <p:nvPicPr>
          <p:cNvPr id="7" name="Picture 6" descr="PPT - Commanderâ€™s Intent &amp; Guidance PowerPoint Presentation - ID:3989662">
            <a:extLst>
              <a:ext uri="{FF2B5EF4-FFF2-40B4-BE49-F238E27FC236}">
                <a16:creationId xmlns:a16="http://schemas.microsoft.com/office/drawing/2014/main" id="{E84B4E5D-B4A4-C592-02BD-C35985C0B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11" y="1690688"/>
            <a:ext cx="5098143" cy="382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60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AC610-38AB-D4F7-D1B4-F6F81A966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Visie</a:t>
            </a:r>
            <a:r>
              <a:rPr lang="en-US" dirty="0"/>
              <a:t>: </a:t>
            </a:r>
            <a:r>
              <a:rPr lang="en-US" dirty="0" err="1"/>
              <a:t>kapstok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identiteit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overbruggen</a:t>
            </a:r>
            <a:r>
              <a:rPr lang="en-US" dirty="0"/>
              <a:t> van </a:t>
            </a:r>
            <a:r>
              <a:rPr lang="en-US" dirty="0" err="1"/>
              <a:t>afstand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5E0071-3000-D08D-0A62-8B32980B4707}"/>
              </a:ext>
            </a:extLst>
          </p:cNvPr>
          <p:cNvGrpSpPr/>
          <p:nvPr/>
        </p:nvGrpSpPr>
        <p:grpSpPr>
          <a:xfrm>
            <a:off x="80495" y="1892808"/>
            <a:ext cx="8139962" cy="4499483"/>
            <a:chOff x="683998" y="1989378"/>
            <a:chExt cx="8387909" cy="4503497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ED2F7388-A674-E314-2968-45EB90773C8B}"/>
                </a:ext>
              </a:extLst>
            </p:cNvPr>
            <p:cNvSpPr txBox="1">
              <a:spLocks/>
            </p:cNvSpPr>
            <p:nvPr/>
          </p:nvSpPr>
          <p:spPr>
            <a:xfrm>
              <a:off x="1183628" y="1989378"/>
              <a:ext cx="7084800" cy="35920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475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/>
                <a:t>All goals are equal but some goals are more equal than others</a:t>
              </a:r>
              <a:endParaRPr lang="en-GB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B69A785-37CD-1489-DDBB-CD864F7DF1CA}"/>
                </a:ext>
              </a:extLst>
            </p:cNvPr>
            <p:cNvSpPr txBox="1"/>
            <p:nvPr/>
          </p:nvSpPr>
          <p:spPr>
            <a:xfrm>
              <a:off x="6859231" y="3098767"/>
              <a:ext cx="22126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Abstract, long term, self-defining</a:t>
              </a:r>
              <a:endParaRPr lang="en-GB" sz="16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178EE68-5E66-A89B-D58E-1D3B4A8B41E8}"/>
                </a:ext>
              </a:extLst>
            </p:cNvPr>
            <p:cNvSpPr txBox="1"/>
            <p:nvPr/>
          </p:nvSpPr>
          <p:spPr>
            <a:xfrm>
              <a:off x="6859231" y="5437749"/>
              <a:ext cx="22126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Concrete, short term, get the job done</a:t>
              </a:r>
              <a:endParaRPr lang="en-GB" sz="160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9B9E9D-1B9A-5CA1-272D-ED2A3FFC0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998" y="2409216"/>
              <a:ext cx="6437592" cy="4083659"/>
            </a:xfrm>
            <a:prstGeom prst="rect">
              <a:avLst/>
            </a:prstGeom>
          </p:spPr>
        </p:pic>
      </p:grpSp>
      <p:pic>
        <p:nvPicPr>
          <p:cNvPr id="9" name="Picture 8" descr="Best model rocket sets 2025 | Space">
            <a:extLst>
              <a:ext uri="{FF2B5EF4-FFF2-40B4-BE49-F238E27FC236}">
                <a16:creationId xmlns:a16="http://schemas.microsoft.com/office/drawing/2014/main" id="{E3F59C59-ED2E-FE4A-0478-998ACEB0E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499" y="1892808"/>
            <a:ext cx="2875145" cy="1613478"/>
          </a:xfrm>
          <a:prstGeom prst="rect">
            <a:avLst/>
          </a:prstGeom>
        </p:spPr>
      </p:pic>
      <p:pic>
        <p:nvPicPr>
          <p:cNvPr id="10" name="Picture 9" descr="Figuurlijk taalgebruik - ALLBRIGHT">
            <a:extLst>
              <a:ext uri="{FF2B5EF4-FFF2-40B4-BE49-F238E27FC236}">
                <a16:creationId xmlns:a16="http://schemas.microsoft.com/office/drawing/2014/main" id="{437F8350-311D-87AA-63E6-866D80430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1499" y="3585462"/>
            <a:ext cx="284073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9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D84CD-093B-B9F0-5816-6BE3A606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Kritisch</a:t>
            </a:r>
            <a:r>
              <a:rPr lang="en-US" dirty="0"/>
              <a:t> </a:t>
            </a:r>
            <a:r>
              <a:rPr lang="en-US" dirty="0" err="1"/>
              <a:t>meedenken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doen</a:t>
            </a:r>
            <a:r>
              <a:rPr lang="en-US" dirty="0"/>
              <a:t> wat er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opgedragen</a:t>
            </a:r>
            <a:endParaRPr lang="en-US" dirty="0"/>
          </a:p>
        </p:txBody>
      </p:sp>
      <p:pic>
        <p:nvPicPr>
          <p:cNvPr id="4" name="Picture 3" descr="‘Elke obductie geeft waardevolle informatie’ | NTVG">
            <a:extLst>
              <a:ext uri="{FF2B5EF4-FFF2-40B4-BE49-F238E27FC236}">
                <a16:creationId xmlns:a16="http://schemas.microsoft.com/office/drawing/2014/main" id="{6E5E4540-2BFF-E802-6AF5-0BDD549F5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928" y="1929038"/>
            <a:ext cx="5606143" cy="420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15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56560-EEAC-4C98-5FA9-B2B7C3FB0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2) </a:t>
            </a:r>
            <a:r>
              <a:rPr lang="en-US" dirty="0" err="1"/>
              <a:t>Innovatie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adaptiviteit</a:t>
            </a:r>
            <a:endParaRPr lang="en-US" dirty="0"/>
          </a:p>
        </p:txBody>
      </p:sp>
      <p:pic>
        <p:nvPicPr>
          <p:cNvPr id="6" name="Picture 5" descr="Hoger maximumbedrag voor eenvoudigere innovatiebox | Redactie Fiscaal ...">
            <a:extLst>
              <a:ext uri="{FF2B5EF4-FFF2-40B4-BE49-F238E27FC236}">
                <a16:creationId xmlns:a16="http://schemas.microsoft.com/office/drawing/2014/main" id="{14654537-59D0-005F-01F8-994E56794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089" y="2057400"/>
            <a:ext cx="6017624" cy="313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87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9BB6-392F-5390-8F37-3DD437AF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Bureacratie</a:t>
            </a:r>
            <a:r>
              <a:rPr lang="en-US" dirty="0"/>
              <a:t>, </a:t>
            </a:r>
            <a:r>
              <a:rPr lang="en-US" dirty="0" err="1"/>
              <a:t>centralizatie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 </a:t>
            </a:r>
            <a:r>
              <a:rPr lang="en-US" dirty="0" err="1"/>
              <a:t>leider</a:t>
            </a:r>
            <a:endParaRPr lang="en-US" dirty="0"/>
          </a:p>
        </p:txBody>
      </p:sp>
      <p:pic>
        <p:nvPicPr>
          <p:cNvPr id="4" name="Picture 3" descr="Bureaucratie cartoon | Lectrr">
            <a:extLst>
              <a:ext uri="{FF2B5EF4-FFF2-40B4-BE49-F238E27FC236}">
                <a16:creationId xmlns:a16="http://schemas.microsoft.com/office/drawing/2014/main" id="{909E293E-C564-28E8-0A78-0BEA807D9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440" y="1690688"/>
            <a:ext cx="6396991" cy="466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3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32E2E-D343-DD8D-EFB0-D4E254F1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Locus van </a:t>
            </a:r>
            <a:r>
              <a:rPr lang="en-US" dirty="0" err="1"/>
              <a:t>innovatie</a:t>
            </a:r>
            <a:endParaRPr lang="en-US" dirty="0"/>
          </a:p>
        </p:txBody>
      </p:sp>
      <p:pic>
        <p:nvPicPr>
          <p:cNvPr id="4" name="Picture 3" descr="Research and Development Guide: How to Manage Modern Corporate R&amp;D">
            <a:extLst>
              <a:ext uri="{FF2B5EF4-FFF2-40B4-BE49-F238E27FC236}">
                <a16:creationId xmlns:a16="http://schemas.microsoft.com/office/drawing/2014/main" id="{F88DD08F-0979-FAE6-2BCC-BC4CA8918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016" y="1494026"/>
            <a:ext cx="6629401" cy="482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81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6226-C498-4F46-75B0-ABAD09568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 van </a:t>
            </a:r>
            <a:r>
              <a:rPr lang="en-US" dirty="0" err="1"/>
              <a:t>innovatie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8B8AB-011C-F524-EBF8-BF0875766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260" y="1690688"/>
            <a:ext cx="4385454" cy="403338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C849B74-D6E4-5ECD-DBEB-129B96258C3D}"/>
              </a:ext>
            </a:extLst>
          </p:cNvPr>
          <p:cNvSpPr/>
          <p:nvPr/>
        </p:nvSpPr>
        <p:spPr>
          <a:xfrm>
            <a:off x="1102920" y="4765282"/>
            <a:ext cx="1278385" cy="958789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52DA83F-A86D-150E-4512-18550D0A5D42}"/>
              </a:ext>
            </a:extLst>
          </p:cNvPr>
          <p:cNvSpPr/>
          <p:nvPr/>
        </p:nvSpPr>
        <p:spPr>
          <a:xfrm>
            <a:off x="4740951" y="2344842"/>
            <a:ext cx="1278385" cy="958789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EFE3A0-0CD7-6D8F-EB06-7A3A528F3D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732" y="593890"/>
            <a:ext cx="2191720" cy="29266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38BE16-45C3-997C-AA11-1109EBC38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728" y="3949069"/>
            <a:ext cx="3923867" cy="22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9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98A36-FD62-9148-A983-27FB19753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3) </a:t>
            </a:r>
            <a:r>
              <a:rPr lang="en-US" dirty="0" err="1"/>
              <a:t>Diversiteit</a:t>
            </a:r>
            <a:r>
              <a:rPr lang="en-US" dirty="0"/>
              <a:t> </a:t>
            </a:r>
          </a:p>
        </p:txBody>
      </p:sp>
      <p:pic>
        <p:nvPicPr>
          <p:cNvPr id="6" name="Picture 5" descr="Wat is diversiteit &amp; inclusie? Alles op een rijtje">
            <a:extLst>
              <a:ext uri="{FF2B5EF4-FFF2-40B4-BE49-F238E27FC236}">
                <a16:creationId xmlns:a16="http://schemas.microsoft.com/office/drawing/2014/main" id="{73402D81-455B-0090-D719-C414B3DF1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157" y="1434193"/>
            <a:ext cx="808128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95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E1F93-FFA8-64AE-33BB-7FCF2265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</a:t>
            </a:r>
            <a:r>
              <a:rPr lang="en-US" dirty="0" err="1"/>
              <a:t>effecten</a:t>
            </a:r>
            <a:r>
              <a:rPr lang="en-US" dirty="0"/>
              <a:t> van </a:t>
            </a:r>
            <a:r>
              <a:rPr lang="en-US" dirty="0" err="1"/>
              <a:t>diversiteit</a:t>
            </a:r>
            <a:endParaRPr lang="en-US" dirty="0"/>
          </a:p>
        </p:txBody>
      </p:sp>
      <p:pic>
        <p:nvPicPr>
          <p:cNvPr id="4" name="Picture 3" descr="The categorization-elaboration model of work group diversity and group ...">
            <a:extLst>
              <a:ext uri="{FF2B5EF4-FFF2-40B4-BE49-F238E27FC236}">
                <a16:creationId xmlns:a16="http://schemas.microsoft.com/office/drawing/2014/main" id="{F39684AE-0B80-B1BD-8850-6E2DCE265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87" y="1821930"/>
            <a:ext cx="6208770" cy="444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19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0490D-0DA3-2A72-D5AE-1B31EC04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kern – respect!</a:t>
            </a:r>
          </a:p>
        </p:txBody>
      </p:sp>
      <p:pic>
        <p:nvPicPr>
          <p:cNvPr id="4" name="Picture 3" descr="Do you know what respect looks like? Learn why respect is the glue that ...">
            <a:extLst>
              <a:ext uri="{FF2B5EF4-FFF2-40B4-BE49-F238E27FC236}">
                <a16:creationId xmlns:a16="http://schemas.microsoft.com/office/drawing/2014/main" id="{D7A56CAC-7154-E629-C24E-1C29645B4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520" y="1771649"/>
            <a:ext cx="6018505" cy="421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84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33605-8AEF-E3C6-05F7-F01AA230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Opleiding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selectie</a:t>
            </a:r>
            <a:endParaRPr lang="en-US" dirty="0"/>
          </a:p>
        </p:txBody>
      </p:sp>
      <p:pic>
        <p:nvPicPr>
          <p:cNvPr id="4" name="Picture 3" descr="Defensie — Olivier Middendorp Fotografie">
            <a:extLst>
              <a:ext uri="{FF2B5EF4-FFF2-40B4-BE49-F238E27FC236}">
                <a16:creationId xmlns:a16="http://schemas.microsoft.com/office/drawing/2014/main" id="{D33C7312-9E8D-BA40-E865-8479B00AD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61" y="1950886"/>
            <a:ext cx="5142139" cy="3449789"/>
          </a:xfrm>
          <a:prstGeom prst="rect">
            <a:avLst/>
          </a:prstGeom>
        </p:spPr>
      </p:pic>
      <p:pic>
        <p:nvPicPr>
          <p:cNvPr id="7" name="Picture 6" descr="Musical ’t Schaep met de 5 Pooten (2002) | Musicalweb.nl">
            <a:extLst>
              <a:ext uri="{FF2B5EF4-FFF2-40B4-BE49-F238E27FC236}">
                <a16:creationId xmlns:a16="http://schemas.microsoft.com/office/drawing/2014/main" id="{914AC968-866F-545B-708B-4085AA50C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876" y="2492915"/>
            <a:ext cx="5142139" cy="205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71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8D4CA-3117-2D4B-AF17-98651A4A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4) </a:t>
            </a:r>
            <a:r>
              <a:rPr lang="en-US" dirty="0" err="1"/>
              <a:t>Rotaties</a:t>
            </a:r>
            <a:endParaRPr lang="en-US" dirty="0"/>
          </a:p>
        </p:txBody>
      </p:sp>
      <p:pic>
        <p:nvPicPr>
          <p:cNvPr id="6" name="Picture 5" descr="Ronde rotatie pijlpictogram Recycle symbool Twee pijl cirkel Vector ...">
            <a:extLst>
              <a:ext uri="{FF2B5EF4-FFF2-40B4-BE49-F238E27FC236}">
                <a16:creationId xmlns:a16="http://schemas.microsoft.com/office/drawing/2014/main" id="{912A5832-BE23-F39B-4B70-68533D93E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552" y="365125"/>
            <a:ext cx="5802027" cy="5802027"/>
          </a:xfrm>
          <a:prstGeom prst="rect">
            <a:avLst/>
          </a:prstGeom>
        </p:spPr>
      </p:pic>
      <p:pic>
        <p:nvPicPr>
          <p:cNvPr id="7" name="Picture 6" descr="Premium emoji Vectors &amp; Illustrations for Free Download | Freepik">
            <a:extLst>
              <a:ext uri="{FF2B5EF4-FFF2-40B4-BE49-F238E27FC236}">
                <a16:creationId xmlns:a16="http://schemas.microsoft.com/office/drawing/2014/main" id="{222857B6-9B76-EFE2-B1C7-4189D3A4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355" y="2148839"/>
            <a:ext cx="2083689" cy="208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32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021D3-0217-7E3C-8C6C-FD65F88A8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Modulariteit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standaardizatie</a:t>
            </a:r>
            <a:endParaRPr lang="en-US" dirty="0"/>
          </a:p>
        </p:txBody>
      </p:sp>
      <p:pic>
        <p:nvPicPr>
          <p:cNvPr id="4" name="Picture 3" descr="Image gallery for The A-Team (TV Series) - FilmAffinity">
            <a:extLst>
              <a:ext uri="{FF2B5EF4-FFF2-40B4-BE49-F238E27FC236}">
                <a16:creationId xmlns:a16="http://schemas.microsoft.com/office/drawing/2014/main" id="{419EE923-3C70-1242-5CD4-A83446705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01" y="2202615"/>
            <a:ext cx="4514850" cy="3581400"/>
          </a:xfrm>
          <a:prstGeom prst="rect">
            <a:avLst/>
          </a:prstGeom>
        </p:spPr>
      </p:pic>
      <p:pic>
        <p:nvPicPr>
          <p:cNvPr id="5" name="Picture 4" descr="[100+] Ikea Backgrounds | Wallpapers.com">
            <a:extLst>
              <a:ext uri="{FF2B5EF4-FFF2-40B4-BE49-F238E27FC236}">
                <a16:creationId xmlns:a16="http://schemas.microsoft.com/office/drawing/2014/main" id="{5A009623-AF78-1F3A-4064-922EE5C86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204" y="2381250"/>
            <a:ext cx="451485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05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430C-AF2E-1502-BA85-DAB9E4BDD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Leiders</a:t>
            </a:r>
            <a:r>
              <a:rPr lang="en-US" dirty="0"/>
              <a:t> van </a:t>
            </a:r>
            <a:r>
              <a:rPr lang="en-US" dirty="0" err="1"/>
              <a:t>binnen</a:t>
            </a:r>
            <a:r>
              <a:rPr lang="en-US" dirty="0"/>
              <a:t>, </a:t>
            </a:r>
            <a:r>
              <a:rPr lang="en-US" dirty="0" err="1"/>
              <a:t>leiders</a:t>
            </a:r>
            <a:r>
              <a:rPr lang="en-US" dirty="0"/>
              <a:t> van </a:t>
            </a:r>
            <a:r>
              <a:rPr lang="en-US" dirty="0" err="1"/>
              <a:t>buiten</a:t>
            </a:r>
            <a:endParaRPr lang="en-US" dirty="0"/>
          </a:p>
        </p:txBody>
      </p:sp>
      <p:pic>
        <p:nvPicPr>
          <p:cNvPr id="4" name="Picture 3" descr="Stephen King | The Outsider">
            <a:extLst>
              <a:ext uri="{FF2B5EF4-FFF2-40B4-BE49-F238E27FC236}">
                <a16:creationId xmlns:a16="http://schemas.microsoft.com/office/drawing/2014/main" id="{2BE61A20-4305-99EF-A42A-55890096C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536" y="1414689"/>
            <a:ext cx="334892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21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CC71-BF2B-7E64-43AA-D5C34FD25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</a:t>
            </a:r>
            <a:r>
              <a:rPr lang="en-US" dirty="0" err="1"/>
              <a:t>gevolgen</a:t>
            </a:r>
            <a:r>
              <a:rPr lang="en-US" dirty="0"/>
              <a:t> van </a:t>
            </a:r>
            <a:r>
              <a:rPr lang="en-US" dirty="0" err="1"/>
              <a:t>prestatie</a:t>
            </a:r>
            <a:endParaRPr lang="en-US" dirty="0"/>
          </a:p>
        </p:txBody>
      </p:sp>
      <p:pic>
        <p:nvPicPr>
          <p:cNvPr id="4" name="Picture 3" descr="Roos Vonk - Slecht leiderschap is niet alleen rot voor medewerkers, het ...">
            <a:extLst>
              <a:ext uri="{FF2B5EF4-FFF2-40B4-BE49-F238E27FC236}">
                <a16:creationId xmlns:a16="http://schemas.microsoft.com/office/drawing/2014/main" id="{807239B1-E6C0-80F7-29F9-F75896F25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794" y="1690688"/>
            <a:ext cx="3594412" cy="43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35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FCB9-DFC7-448D-D25E-E08E82A5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 </a:t>
            </a:r>
            <a:r>
              <a:rPr lang="en-US" dirty="0" err="1"/>
              <a:t>belang</a:t>
            </a:r>
            <a:r>
              <a:rPr lang="en-US" dirty="0"/>
              <a:t> van </a:t>
            </a:r>
            <a:r>
              <a:rPr lang="en-US" dirty="0" err="1"/>
              <a:t>succesieplanning</a:t>
            </a:r>
            <a:endParaRPr lang="en-US" dirty="0"/>
          </a:p>
        </p:txBody>
      </p:sp>
      <p:pic>
        <p:nvPicPr>
          <p:cNvPr id="4" name="Picture 3" descr="Hervormingen in de successieplanning: wat moet u onthouden? - Practicali">
            <a:extLst>
              <a:ext uri="{FF2B5EF4-FFF2-40B4-BE49-F238E27FC236}">
                <a16:creationId xmlns:a16="http://schemas.microsoft.com/office/drawing/2014/main" id="{F2AC6E7A-8F90-A708-28AC-867B1B8F1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69720"/>
            <a:ext cx="9144000" cy="4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38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FD593-8B56-8395-C866-414873D38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121,800+ Nerdy College Professor 1970s Portrait With Glasses Stock ...">
            <a:extLst>
              <a:ext uri="{FF2B5EF4-FFF2-40B4-BE49-F238E27FC236}">
                <a16:creationId xmlns:a16="http://schemas.microsoft.com/office/drawing/2014/main" id="{9518DFA4-1C11-4319-7679-FE7EDCAFAF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76" r="1890" b="2"/>
          <a:stretch>
            <a:fillRect/>
          </a:stretch>
        </p:blipFill>
        <p:spPr>
          <a:xfrm>
            <a:off x="196731" y="170453"/>
            <a:ext cx="3794884" cy="6517096"/>
          </a:xfrm>
          <a:prstGeom prst="rect">
            <a:avLst/>
          </a:prstGeom>
        </p:spPr>
      </p:pic>
      <p:pic>
        <p:nvPicPr>
          <p:cNvPr id="3" name="Picture 2" descr="Nerdy Uptight Professor stock photo. Image of geek, adult - 35339186">
            <a:extLst>
              <a:ext uri="{FF2B5EF4-FFF2-40B4-BE49-F238E27FC236}">
                <a16:creationId xmlns:a16="http://schemas.microsoft.com/office/drawing/2014/main" id="{C668FB31-29E4-D718-9FA5-95B7298A36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44798"/>
          <a:stretch>
            <a:fillRect/>
          </a:stretch>
        </p:blipFill>
        <p:spPr>
          <a:xfrm>
            <a:off x="4184141" y="165371"/>
            <a:ext cx="3826711" cy="3176540"/>
          </a:xfrm>
          <a:prstGeom prst="rect">
            <a:avLst/>
          </a:prstGeom>
        </p:spPr>
      </p:pic>
      <p:pic>
        <p:nvPicPr>
          <p:cNvPr id="10" name="Picture 9" descr="30+ Nerdy College Professor Taking Class Attendance Stock Photos ...">
            <a:extLst>
              <a:ext uri="{FF2B5EF4-FFF2-40B4-BE49-F238E27FC236}">
                <a16:creationId xmlns:a16="http://schemas.microsoft.com/office/drawing/2014/main" id="{669BFD74-21F9-D92B-1A1A-C8D69540B8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8" r="-2" b="43997"/>
          <a:stretch>
            <a:fillRect/>
          </a:stretch>
        </p:blipFill>
        <p:spPr>
          <a:xfrm>
            <a:off x="8193992" y="159910"/>
            <a:ext cx="3826711" cy="3181966"/>
          </a:xfrm>
          <a:prstGeom prst="rect">
            <a:avLst/>
          </a:prstGeom>
        </p:spPr>
      </p:pic>
      <p:pic>
        <p:nvPicPr>
          <p:cNvPr id="9" name="Picture 8" descr="Rotterdam School of Management | Erasmus University: Programmes ...">
            <a:extLst>
              <a:ext uri="{FF2B5EF4-FFF2-40B4-BE49-F238E27FC236}">
                <a16:creationId xmlns:a16="http://schemas.microsoft.com/office/drawing/2014/main" id="{6460C526-716A-7F0B-0006-A76BA73369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794" r="28435" b="-2"/>
          <a:stretch>
            <a:fillRect/>
          </a:stretch>
        </p:blipFill>
        <p:spPr>
          <a:xfrm>
            <a:off x="4184141" y="3512234"/>
            <a:ext cx="3826711" cy="3175314"/>
          </a:xfrm>
          <a:prstGeom prst="rect">
            <a:avLst/>
          </a:prstGeom>
        </p:spPr>
      </p:pic>
      <p:pic>
        <p:nvPicPr>
          <p:cNvPr id="5" name="Picture 4" descr="Ugly Teacher Stock Photos, Pictures &amp; Royalty-Free Images - iStock">
            <a:extLst>
              <a:ext uri="{FF2B5EF4-FFF2-40B4-BE49-F238E27FC236}">
                <a16:creationId xmlns:a16="http://schemas.microsoft.com/office/drawing/2014/main" id="{E3272E27-C797-D4E6-4BF1-4B59F8559B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752" r="-2" b="36750"/>
          <a:stretch>
            <a:fillRect/>
          </a:stretch>
        </p:blipFill>
        <p:spPr>
          <a:xfrm>
            <a:off x="8193992" y="3505966"/>
            <a:ext cx="3826711" cy="31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82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946</Words>
  <Application>Microsoft Office PowerPoint</Application>
  <PresentationFormat>Widescreen</PresentationFormat>
  <Paragraphs>456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Cambria</vt:lpstr>
      <vt:lpstr>Wingdings</vt:lpstr>
      <vt:lpstr>Office Theme</vt:lpstr>
      <vt:lpstr>Leiderschap onder druk</vt:lpstr>
      <vt:lpstr>PowerPoint Presentation</vt:lpstr>
      <vt:lpstr>PowerPoint Presentation</vt:lpstr>
      <vt:lpstr>Principle of leadership – US marine corps</vt:lpstr>
      <vt:lpstr>Het bos door de bomen zien</vt:lpstr>
      <vt:lpstr>Het bos door de bomen zien</vt:lpstr>
      <vt:lpstr>Vier basis psychologische behoeften</vt:lpstr>
      <vt:lpstr>Het bos door de bomen zien</vt:lpstr>
      <vt:lpstr>Principes en het kompas</vt:lpstr>
      <vt:lpstr>Principes en het kompas</vt:lpstr>
      <vt:lpstr>Methode</vt:lpstr>
      <vt:lpstr>Grote trends </vt:lpstr>
      <vt:lpstr>1) Nieuw operationeel concept</vt:lpstr>
      <vt:lpstr>Psychologische afstand</vt:lpstr>
      <vt:lpstr>Visie: kapstok voor identiteit en overbruggen van afstand</vt:lpstr>
      <vt:lpstr>Kritisch meedenken en doen wat er wordt opgedragen</vt:lpstr>
      <vt:lpstr>2) Innovatie en adaptiviteit</vt:lpstr>
      <vt:lpstr>Bureacratie, centralizatie en de leider</vt:lpstr>
      <vt:lpstr>Locus van innovatie</vt:lpstr>
      <vt:lpstr>Bron van innovatie</vt:lpstr>
      <vt:lpstr>3) Diversiteit </vt:lpstr>
      <vt:lpstr>De effecten van diversiteit</vt:lpstr>
      <vt:lpstr>De kern – respect!</vt:lpstr>
      <vt:lpstr>Opleiding en selectie</vt:lpstr>
      <vt:lpstr>4) Rotaties</vt:lpstr>
      <vt:lpstr>Modulariteit en standaardizatie</vt:lpstr>
      <vt:lpstr>Leiders van binnen, leiders van buiten</vt:lpstr>
      <vt:lpstr>De gevolgen van prestatie</vt:lpstr>
      <vt:lpstr>Het belang van succesieplanning</vt:lpstr>
      <vt:lpstr>PowerPoint Presentation</vt:lpstr>
    </vt:vector>
  </TitlesOfParts>
  <Company>Erasmus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Daan Stam</dc:creator>
  <cp:lastModifiedBy>Daan Stam</cp:lastModifiedBy>
  <cp:revision>1</cp:revision>
  <dcterms:created xsi:type="dcterms:W3CDTF">2026-09-18T07:44:18Z</dcterms:created>
  <dcterms:modified xsi:type="dcterms:W3CDTF">2026-09-24T20:19:06Z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772ba27-cab8-4042-a351-a31f6e4eacdc_Enabled">
    <vt:lpwstr>true</vt:lpwstr>
  </property>
  <property fmtid="{D5CDD505-2E9C-101B-9397-08002B2CF9AE}" pid="3" name="MSIP_Label_8772ba27-cab8-4042-a351-a31f6e4eacdc_SetDate">
    <vt:lpwstr>2026-09-19T12:29:32Z</vt:lpwstr>
  </property>
  <property fmtid="{D5CDD505-2E9C-101B-9397-08002B2CF9AE}" pid="4" name="MSIP_Label_8772ba27-cab8-4042-a351-a31f6e4eacdc_Method">
    <vt:lpwstr>Standard</vt:lpwstr>
  </property>
  <property fmtid="{D5CDD505-2E9C-101B-9397-08002B2CF9AE}" pid="5" name="MSIP_Label_8772ba27-cab8-4042-a351-a31f6e4eacdc_Name">
    <vt:lpwstr>Internal</vt:lpwstr>
  </property>
  <property fmtid="{D5CDD505-2E9C-101B-9397-08002B2CF9AE}" pid="6" name="MSIP_Label_8772ba27-cab8-4042-a351-a31f6e4eacdc_SiteId">
    <vt:lpwstr>715902d6-f63e-4b8d-929b-4bb170bad492</vt:lpwstr>
  </property>
  <property fmtid="{D5CDD505-2E9C-101B-9397-08002B2CF9AE}" pid="7" name="MSIP_Label_8772ba27-cab8-4042-a351-a31f6e4eacdc_ActionId">
    <vt:lpwstr>9cc98bf0-b9b5-4714-8d93-764d5a6e55d7</vt:lpwstr>
  </property>
  <property fmtid="{D5CDD505-2E9C-101B-9397-08002B2CF9AE}" pid="8" name="MSIP_Label_8772ba27-cab8-4042-a351-a31f6e4eacdc_ContentBits">
    <vt:lpwstr>0</vt:lpwstr>
  </property>
  <property fmtid="{D5CDD505-2E9C-101B-9397-08002B2CF9AE}" pid="9" name="MSIP_Label_8772ba27-cab8-4042-a351-a31f6e4eacdc_Tag">
    <vt:lpwstr>10, 3, 0, 1</vt:lpwstr>
  </property>
</Properties>
</file>